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AB40E-B6C7-7A4A-AA33-07E9EBE04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484986-7F13-B949-AFFB-DC4F7EA1E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1A85F0-D15A-1545-9BE5-17B76033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87DA3-D2F9-6842-9FCA-1818B0CD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178D9F-30BF-5F47-B935-784B663C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71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13AD8-3684-D24F-B170-F4D781C6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168068-D4F6-724D-AA6F-E783E23C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B79FAF-162C-724A-A7FB-59BDCB91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64094E-40DD-9746-8225-294C6BEA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0BDA5-7581-7A47-8FD6-753DA3DD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1DD571-946B-9240-8CE1-F1DA8D876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0F54EE-A1E8-9D42-92CA-4AC4CE86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2B123D-25DE-AA4D-9B5C-B4F3E8BF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C0F51-B39D-7F4E-81B9-2527F47F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38EC8-41DA-4241-9C24-896E8F98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87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0A075-4178-F248-9BAB-01B20595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3C6D17-02C1-EC40-998F-6F6554C0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959DFA-3DCD-9844-AB7B-3596B86D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C228B6-EE1D-584F-95C2-5360645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C56C7-D279-9F4F-B04B-29EE3312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4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8AAB4-22B5-144D-B6E2-4CF23FBF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757E75-7E89-4E4F-B055-0DF3EB0A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2D6F2-D835-0E41-B259-6F9D9C5A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052E83-7243-B744-BDED-D9D81170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E66D5-C62E-CD4C-9675-A2D86CBE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4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C733C-F067-264D-98F4-F7C3D95C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18EEDA-136B-C944-850C-9CCD6E33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A5FF0D-B026-9B4E-B7C3-FBB04C5A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43F55F-8CDB-C545-B9FD-1E1E0415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EC24BC-780D-6340-9FFD-3315B7F2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E7D003-47B4-D14A-8C6C-56D4DB41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1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A9AB1-763B-F240-B7B1-6A375547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377CDC-AF38-1640-ACE5-48A222F9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233D0D-5F74-DA48-88B0-ADA4B55A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B5300E-6FD4-6346-8163-0633F716E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3E350E-DD3A-6344-9AA7-FBAA076DA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2E4C78-6484-824E-9109-45618391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18D4A7-8226-034E-9C9A-9A3B3D87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41288DC-86A9-C94A-AD23-8555E110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4AB97-1BFC-CD48-9970-DB5C5775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7EC60-0879-894D-8148-B2EA029F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7F35E-26BC-2141-8F97-CABF533F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FDC4F4-4F09-4641-AE3D-A6136509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9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93DA60-F10C-7A42-98A3-3D609EA9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DC00AD-63CB-2049-B47F-499C297D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67BBCB-9076-5042-8BAA-C0D61E52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61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35B32-6DFE-D84C-B8D4-2727FFD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BEF6DE-57EA-0441-A755-5C9AD91E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FB81AF-904D-FA44-92DB-39B5A426E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F8FC5E-EAEF-7240-8C76-755CE653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A2EC15-1579-5C4A-9B3C-E5CFEABA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5CB361-8119-1746-BA6F-19071265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64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6DB33-4E71-C64E-9880-AEFA87C4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A2ACDD6-8458-3442-B0AC-843F77E21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0D0A36-9F24-8143-B2E4-D2A05F4F5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F804CE-F92B-D246-9641-0982BF50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FC0DCB-BBDA-6040-86C0-32F014DF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B12812-A6DE-CC48-98EE-7794CE24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6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901BDB-A2A8-0A4E-9BDD-C06FFF1C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E60972-FA19-884D-8EBF-D32E0FF6F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6E6D93-6988-DC44-836D-955104006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335B-B6C0-B843-81E7-8406C1C485DD}" type="datetimeFigureOut">
              <a:rPr lang="fr-FR" smtClean="0"/>
              <a:t>26/09/2024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F2F7AC-DEC5-4D4D-867C-5D598971B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77513-BA6C-4240-8DC5-1E7D6E39C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70A9-B2AD-1046-8C54-6ECD1C558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emocratiescolaire@cfwb.be?subject=Renseignements%20concernant%20le%20CoP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nseignement.be/index.php?page=27236&amp;amp;navi=499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20C23C-1F36-8242-B9B7-2ADEAECD8A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9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19A4A9-574B-054B-BCAA-68ECEB6DBE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1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E4F560-01E0-504A-8974-027255703F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7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633AEE-48E7-F248-97BE-B6ACED996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BDF708-6E7F-0E42-B6A8-DC7F490B0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DB7D9C-6C08-3847-841D-63F0E54C1A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038CFF-8D63-2949-99C1-0C6394BDF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B0924B-A334-A746-A66A-68363CC19F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683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C85A18-019C-B849-B317-174B768CD613}"/>
              </a:ext>
            </a:extLst>
          </p:cNvPr>
          <p:cNvSpPr txBox="1"/>
          <p:nvPr/>
        </p:nvSpPr>
        <p:spPr>
          <a:xfrm>
            <a:off x="4160520" y="2299063"/>
            <a:ext cx="734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Complétez cette zone de texte avec les informations spécifiques à votre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66725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331E57-EC21-E74D-93B4-5D4156501E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2E4798-BE51-9A46-AE53-21E1745277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FA958E-4A26-6D4A-BDB5-855ED918B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502ABC-C5DC-A143-95F5-53FE5FF06B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2BED1E-0B05-0E43-8664-E783DF8CE8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0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FFF059-3488-614D-9143-6033A032A5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D54726-D29C-4349-85FC-E50F1F155F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5358AD-4DF2-D846-9FED-D31FAD2AF2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2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5276B0-A151-7D4E-9CAE-54CEBDFB67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47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7E68D28-AFE2-F842-A4BE-19DBFFB088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8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DEAFD4-426B-814A-B296-B1F8C781F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F9F77F-EDC9-D34F-84A7-D61529C86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8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758FA8-0E74-7A47-A53A-6C67E28865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B4B8AC-BD98-2546-A555-132CF6FA1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722FCE-3405-AA42-BB2E-6A074464B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73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3F70C4-CB4E-4E40-8B1F-D7DC980C80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6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56CB55-9341-934B-B6CE-6667204F05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7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4B62D7-E5BC-6648-BAD7-8E18519C1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8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D567A9-D49D-2744-B08D-03926E2E9E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0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F9624C-DD5C-4843-8C17-0BF3E2A986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7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C8B02D-02BC-CE40-944B-ED09F1814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3030C3-023F-4D4E-A709-536DAF7B3F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BEE4646-DEDF-8847-BDF2-DF51A8538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B59BBBFE-D758-BB48-9A56-C87B08C5EC6D}"/>
              </a:ext>
            </a:extLst>
          </p:cNvPr>
          <p:cNvSpPr/>
          <p:nvPr/>
        </p:nvSpPr>
        <p:spPr>
          <a:xfrm>
            <a:off x="4324350" y="3009900"/>
            <a:ext cx="3689350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244E501F-0531-0A4C-9B24-FEBD64182A48}"/>
              </a:ext>
            </a:extLst>
          </p:cNvPr>
          <p:cNvSpPr/>
          <p:nvPr/>
        </p:nvSpPr>
        <p:spPr>
          <a:xfrm>
            <a:off x="2362200" y="3733800"/>
            <a:ext cx="3251200" cy="46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124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60EDCCA-BD88-A648-A42A-0934883224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F58981-74B0-B543-9B64-1C579A152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3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96382A-6DE8-D64F-8697-49BA108434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0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104BB3-8F18-0C45-87FB-10A8DA3E5A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6A9B85-1D94-3E4E-AD7D-7F90479A3C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1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6924E5-F544-564C-B058-305F244CFC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1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460B6C-64D8-6643-8068-61AAB1E65E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24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</Words>
  <Application>Microsoft Office PowerPoint</Application>
  <PresentationFormat>Grand écran</PresentationFormat>
  <Paragraphs>1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BERTRAND Laurence</cp:lastModifiedBy>
  <cp:revision>5</cp:revision>
  <dcterms:created xsi:type="dcterms:W3CDTF">2024-09-24T08:09:39Z</dcterms:created>
  <dcterms:modified xsi:type="dcterms:W3CDTF">2024-09-26T10:22:22Z</dcterms:modified>
</cp:coreProperties>
</file>