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quickStyle5.xml" ContentType="application/vnd.openxmlformats-officedocument.drawingml.diagramStyle+xml"/>
  <Default Extension="bin" ContentType="application/vnd.ms-office.legacyDiagramTex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Default Extension="vml" ContentType="application/vnd.openxmlformats-officedocument.vmlDrawing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legacyDocTextInfo.bin" ContentType="application/vnd.ms-office.legacyDocTextInfo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8" r:id="rId2"/>
    <p:sldId id="275" r:id="rId3"/>
    <p:sldId id="276" r:id="rId4"/>
    <p:sldId id="298" r:id="rId5"/>
    <p:sldId id="277" r:id="rId6"/>
    <p:sldId id="278" r:id="rId7"/>
    <p:sldId id="279" r:id="rId8"/>
    <p:sldId id="286" r:id="rId9"/>
    <p:sldId id="281" r:id="rId10"/>
    <p:sldId id="263" r:id="rId11"/>
    <p:sldId id="264" r:id="rId12"/>
    <p:sldId id="291" r:id="rId13"/>
    <p:sldId id="299" r:id="rId14"/>
    <p:sldId id="297" r:id="rId15"/>
    <p:sldId id="287" r:id="rId16"/>
    <p:sldId id="296" r:id="rId17"/>
    <p:sldId id="294" r:id="rId18"/>
    <p:sldId id="292" r:id="rId19"/>
    <p:sldId id="283" r:id="rId20"/>
    <p:sldId id="293" r:id="rId21"/>
    <p:sldId id="267" r:id="rId22"/>
    <p:sldId id="268" r:id="rId23"/>
    <p:sldId id="285" r:id="rId24"/>
    <p:sldId id="270" r:id="rId25"/>
    <p:sldId id="284" r:id="rId26"/>
    <p:sldId id="290" r:id="rId27"/>
    <p:sldId id="295" r:id="rId28"/>
    <p:sldId id="288" r:id="rId29"/>
    <p:sldId id="289" r:id="rId30"/>
    <p:sldId id="282" r:id="rId31"/>
  </p:sldIdLst>
  <p:sldSz cx="9144000" cy="6858000" type="screen4x3"/>
  <p:notesSz cx="6670675" cy="99298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microsoft.com/office/2006/relationships/legacyDocTextInfo" Target="legacyDocTextInfo.bin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C7D473-9BE1-456E-B4A3-0EAB203B1235}" type="doc">
      <dgm:prSet loTypeId="urn:microsoft.com/office/officeart/2005/8/layout/chevron2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fr-BE"/>
        </a:p>
      </dgm:t>
    </dgm:pt>
    <dgm:pt modelId="{6E852E07-0201-4AE0-B111-01BCA57C8864}">
      <dgm:prSet phldrT="[Texte]"/>
      <dgm:spPr/>
      <dgm:t>
        <a:bodyPr/>
        <a:lstStyle/>
        <a:p>
          <a:r>
            <a:rPr lang="fr-BE" dirty="0" smtClean="0"/>
            <a:t>Pourquoi?</a:t>
          </a:r>
          <a:endParaRPr lang="fr-BE" dirty="0"/>
        </a:p>
      </dgm:t>
    </dgm:pt>
    <dgm:pt modelId="{A035E209-F788-43D3-8D70-FFC91872A6B9}" type="parTrans" cxnId="{1D95E9B8-BC4B-40C5-A8F8-814D424A6138}">
      <dgm:prSet/>
      <dgm:spPr/>
      <dgm:t>
        <a:bodyPr/>
        <a:lstStyle/>
        <a:p>
          <a:endParaRPr lang="fr-BE"/>
        </a:p>
      </dgm:t>
    </dgm:pt>
    <dgm:pt modelId="{6D269885-B5B7-4A7E-988E-42B35B485292}" type="sibTrans" cxnId="{1D95E9B8-BC4B-40C5-A8F8-814D424A6138}">
      <dgm:prSet/>
      <dgm:spPr/>
      <dgm:t>
        <a:bodyPr/>
        <a:lstStyle/>
        <a:p>
          <a:endParaRPr lang="fr-BE"/>
        </a:p>
      </dgm:t>
    </dgm:pt>
    <dgm:pt modelId="{20906D4B-ACE5-4E79-80C0-4EED11A8020D}">
      <dgm:prSet phldrT="[Texte]"/>
      <dgm:spPr/>
      <dgm:t>
        <a:bodyPr/>
        <a:lstStyle/>
        <a:p>
          <a:r>
            <a:rPr lang="fr-BE" dirty="0" smtClean="0"/>
            <a:t>La commande sociale</a:t>
          </a:r>
          <a:endParaRPr lang="fr-BE" dirty="0"/>
        </a:p>
      </dgm:t>
    </dgm:pt>
    <dgm:pt modelId="{E5640721-E21A-43E3-B496-92E78B050AAA}" type="parTrans" cxnId="{09036138-017B-47F3-8F18-64278126351F}">
      <dgm:prSet/>
      <dgm:spPr/>
      <dgm:t>
        <a:bodyPr/>
        <a:lstStyle/>
        <a:p>
          <a:endParaRPr lang="fr-BE"/>
        </a:p>
      </dgm:t>
    </dgm:pt>
    <dgm:pt modelId="{8CB15863-F171-46F4-A1B6-703C7C11CDCD}" type="sibTrans" cxnId="{09036138-017B-47F3-8F18-64278126351F}">
      <dgm:prSet/>
      <dgm:spPr/>
      <dgm:t>
        <a:bodyPr/>
        <a:lstStyle/>
        <a:p>
          <a:endParaRPr lang="fr-BE"/>
        </a:p>
      </dgm:t>
    </dgm:pt>
    <dgm:pt modelId="{B9A9009F-90DE-414C-BA31-0504C91AB126}">
      <dgm:prSet phldrT="[Texte]"/>
      <dgm:spPr/>
      <dgm:t>
        <a:bodyPr/>
        <a:lstStyle/>
        <a:p>
          <a:r>
            <a:rPr lang="fr-BE" dirty="0" smtClean="0"/>
            <a:t>Quoi ?</a:t>
          </a:r>
          <a:endParaRPr lang="fr-BE" dirty="0"/>
        </a:p>
      </dgm:t>
    </dgm:pt>
    <dgm:pt modelId="{ACC97BB5-81E3-41EE-A652-71039A88B502}" type="parTrans" cxnId="{273BB019-06B0-4E06-8F3F-092E59BE3495}">
      <dgm:prSet/>
      <dgm:spPr/>
      <dgm:t>
        <a:bodyPr/>
        <a:lstStyle/>
        <a:p>
          <a:endParaRPr lang="fr-BE"/>
        </a:p>
      </dgm:t>
    </dgm:pt>
    <dgm:pt modelId="{629BF9BB-8AFE-48A5-9DF8-77CBFD503C5C}" type="sibTrans" cxnId="{273BB019-06B0-4E06-8F3F-092E59BE3495}">
      <dgm:prSet/>
      <dgm:spPr/>
      <dgm:t>
        <a:bodyPr/>
        <a:lstStyle/>
        <a:p>
          <a:endParaRPr lang="fr-BE"/>
        </a:p>
      </dgm:t>
    </dgm:pt>
    <dgm:pt modelId="{BDF58969-CCD3-4654-928D-05D221810212}">
      <dgm:prSet phldrT="[Texte]"/>
      <dgm:spPr/>
      <dgm:t>
        <a:bodyPr/>
        <a:lstStyle/>
        <a:p>
          <a:r>
            <a:rPr lang="fr-BE" dirty="0" smtClean="0"/>
            <a:t>Les objectifs visés par la pratique d’une discipline et les seuils de maitrise</a:t>
          </a:r>
          <a:endParaRPr lang="fr-BE" dirty="0"/>
        </a:p>
      </dgm:t>
    </dgm:pt>
    <dgm:pt modelId="{DA455BB9-6926-4D38-BFA8-B08337F839AF}" type="parTrans" cxnId="{92A9AAD9-C8C7-4AAC-926A-114F6046A9E2}">
      <dgm:prSet/>
      <dgm:spPr/>
      <dgm:t>
        <a:bodyPr/>
        <a:lstStyle/>
        <a:p>
          <a:endParaRPr lang="fr-BE"/>
        </a:p>
      </dgm:t>
    </dgm:pt>
    <dgm:pt modelId="{4DD1C91F-2B7B-4115-BD99-D5D93D70AF9E}" type="sibTrans" cxnId="{92A9AAD9-C8C7-4AAC-926A-114F6046A9E2}">
      <dgm:prSet/>
      <dgm:spPr/>
      <dgm:t>
        <a:bodyPr/>
        <a:lstStyle/>
        <a:p>
          <a:endParaRPr lang="fr-BE"/>
        </a:p>
      </dgm:t>
    </dgm:pt>
    <dgm:pt modelId="{FD01E951-561C-4B43-B94F-6B584FC7D5E0}">
      <dgm:prSet phldrT="[Texte]"/>
      <dgm:spPr/>
      <dgm:t>
        <a:bodyPr/>
        <a:lstStyle/>
        <a:p>
          <a:r>
            <a:rPr lang="fr-BE" dirty="0" smtClean="0"/>
            <a:t>Comment?</a:t>
          </a:r>
          <a:endParaRPr lang="fr-BE" dirty="0"/>
        </a:p>
      </dgm:t>
    </dgm:pt>
    <dgm:pt modelId="{8ACCDB72-F190-4385-86D0-D0EDFEA7E493}" type="parTrans" cxnId="{D77CA0C5-9EF6-40B2-9342-38AA01CC08A3}">
      <dgm:prSet/>
      <dgm:spPr/>
      <dgm:t>
        <a:bodyPr/>
        <a:lstStyle/>
        <a:p>
          <a:endParaRPr lang="fr-BE"/>
        </a:p>
      </dgm:t>
    </dgm:pt>
    <dgm:pt modelId="{3C2AAB5D-A2D0-4A7F-A48B-78C45A82310A}" type="sibTrans" cxnId="{D77CA0C5-9EF6-40B2-9342-38AA01CC08A3}">
      <dgm:prSet/>
      <dgm:spPr/>
      <dgm:t>
        <a:bodyPr/>
        <a:lstStyle/>
        <a:p>
          <a:endParaRPr lang="fr-BE"/>
        </a:p>
      </dgm:t>
    </dgm:pt>
    <dgm:pt modelId="{22F2AD23-C703-429E-B331-1E1C41053EB4}">
      <dgm:prSet phldrT="[Texte]"/>
      <dgm:spPr/>
      <dgm:t>
        <a:bodyPr/>
        <a:lstStyle/>
        <a:p>
          <a:r>
            <a:rPr lang="fr-BE" dirty="0" smtClean="0"/>
            <a:t>La production d’outils pédagogiques et docimologiques</a:t>
          </a:r>
          <a:endParaRPr lang="fr-BE" dirty="0"/>
        </a:p>
      </dgm:t>
    </dgm:pt>
    <dgm:pt modelId="{58FBC226-6AA1-476E-9E87-0B4A97F5E60B}" type="parTrans" cxnId="{59AEFA9A-F1D0-4F8E-92AF-0A5B28D24879}">
      <dgm:prSet/>
      <dgm:spPr/>
      <dgm:t>
        <a:bodyPr/>
        <a:lstStyle/>
        <a:p>
          <a:endParaRPr lang="fr-BE"/>
        </a:p>
      </dgm:t>
    </dgm:pt>
    <dgm:pt modelId="{845634D7-28D4-4B0F-A5DB-71AFC4F48573}" type="sibTrans" cxnId="{59AEFA9A-F1D0-4F8E-92AF-0A5B28D24879}">
      <dgm:prSet/>
      <dgm:spPr/>
      <dgm:t>
        <a:bodyPr/>
        <a:lstStyle/>
        <a:p>
          <a:endParaRPr lang="fr-BE"/>
        </a:p>
      </dgm:t>
    </dgm:pt>
    <dgm:pt modelId="{6EA10678-94AA-4138-A4C2-BB429CF55DC0}" type="pres">
      <dgm:prSet presAssocID="{3EC7D473-9BE1-456E-B4A3-0EAB203B123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7C5AA73E-E2E0-407D-8B2F-9E8507F6C7A4}" type="pres">
      <dgm:prSet presAssocID="{6E852E07-0201-4AE0-B111-01BCA57C8864}" presName="composite" presStyleCnt="0"/>
      <dgm:spPr/>
    </dgm:pt>
    <dgm:pt modelId="{B2C174AE-5490-4418-86E9-240EF8CAA7DD}" type="pres">
      <dgm:prSet presAssocID="{6E852E07-0201-4AE0-B111-01BCA57C8864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D461F3A-83FB-4A95-8FDF-EADEEDCFA1CB}" type="pres">
      <dgm:prSet presAssocID="{6E852E07-0201-4AE0-B111-01BCA57C8864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FE929765-7B45-4087-8407-97BE1E661D6A}" type="pres">
      <dgm:prSet presAssocID="{6D269885-B5B7-4A7E-988E-42B35B485292}" presName="sp" presStyleCnt="0"/>
      <dgm:spPr/>
    </dgm:pt>
    <dgm:pt modelId="{D7504C65-DAD9-408E-95C1-9E6AB8DCC86D}" type="pres">
      <dgm:prSet presAssocID="{B9A9009F-90DE-414C-BA31-0504C91AB126}" presName="composite" presStyleCnt="0"/>
      <dgm:spPr/>
    </dgm:pt>
    <dgm:pt modelId="{9DD60967-0F34-42E9-99C4-B1A4A36ABB2A}" type="pres">
      <dgm:prSet presAssocID="{B9A9009F-90DE-414C-BA31-0504C91AB126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B1A8193-D73E-441F-9DAD-67F4D7A7E4B1}" type="pres">
      <dgm:prSet presAssocID="{B9A9009F-90DE-414C-BA31-0504C91AB126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E23EC6AE-6155-4148-B374-3B9B212F1BDF}" type="pres">
      <dgm:prSet presAssocID="{629BF9BB-8AFE-48A5-9DF8-77CBFD503C5C}" presName="sp" presStyleCnt="0"/>
      <dgm:spPr/>
    </dgm:pt>
    <dgm:pt modelId="{35487422-8398-4CCC-8D63-2D7605CBFD63}" type="pres">
      <dgm:prSet presAssocID="{FD01E951-561C-4B43-B94F-6B584FC7D5E0}" presName="composite" presStyleCnt="0"/>
      <dgm:spPr/>
    </dgm:pt>
    <dgm:pt modelId="{732DE37E-B635-447A-834D-0C9012E38510}" type="pres">
      <dgm:prSet presAssocID="{FD01E951-561C-4B43-B94F-6B584FC7D5E0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C2A38D-A363-43A2-A93B-2C7B7285020B}" type="pres">
      <dgm:prSet presAssocID="{FD01E951-561C-4B43-B94F-6B584FC7D5E0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2A9AAD9-C8C7-4AAC-926A-114F6046A9E2}" srcId="{B9A9009F-90DE-414C-BA31-0504C91AB126}" destId="{BDF58969-CCD3-4654-928D-05D221810212}" srcOrd="0" destOrd="0" parTransId="{DA455BB9-6926-4D38-BFA8-B08337F839AF}" sibTransId="{4DD1C91F-2B7B-4115-BD99-D5D93D70AF9E}"/>
    <dgm:cxn modelId="{F4723F42-C55B-4C3F-A855-924B2D6435AA}" type="presOf" srcId="{FD01E951-561C-4B43-B94F-6B584FC7D5E0}" destId="{732DE37E-B635-447A-834D-0C9012E38510}" srcOrd="0" destOrd="0" presId="urn:microsoft.com/office/officeart/2005/8/layout/chevron2"/>
    <dgm:cxn modelId="{8D67150E-3D95-42EF-BC8D-5EA955A0BBD9}" type="presOf" srcId="{BDF58969-CCD3-4654-928D-05D221810212}" destId="{DB1A8193-D73E-441F-9DAD-67F4D7A7E4B1}" srcOrd="0" destOrd="0" presId="urn:microsoft.com/office/officeart/2005/8/layout/chevron2"/>
    <dgm:cxn modelId="{D77CA0C5-9EF6-40B2-9342-38AA01CC08A3}" srcId="{3EC7D473-9BE1-456E-B4A3-0EAB203B1235}" destId="{FD01E951-561C-4B43-B94F-6B584FC7D5E0}" srcOrd="2" destOrd="0" parTransId="{8ACCDB72-F190-4385-86D0-D0EDFEA7E493}" sibTransId="{3C2AAB5D-A2D0-4A7F-A48B-78C45A82310A}"/>
    <dgm:cxn modelId="{C9B02640-89A8-43E8-B272-D0BE89061CDB}" type="presOf" srcId="{B9A9009F-90DE-414C-BA31-0504C91AB126}" destId="{9DD60967-0F34-42E9-99C4-B1A4A36ABB2A}" srcOrd="0" destOrd="0" presId="urn:microsoft.com/office/officeart/2005/8/layout/chevron2"/>
    <dgm:cxn modelId="{1C5ED44C-76F3-43B2-BC20-2D9E0313281F}" type="presOf" srcId="{22F2AD23-C703-429E-B331-1E1C41053EB4}" destId="{10C2A38D-A363-43A2-A93B-2C7B7285020B}" srcOrd="0" destOrd="0" presId="urn:microsoft.com/office/officeart/2005/8/layout/chevron2"/>
    <dgm:cxn modelId="{1D95E9B8-BC4B-40C5-A8F8-814D424A6138}" srcId="{3EC7D473-9BE1-456E-B4A3-0EAB203B1235}" destId="{6E852E07-0201-4AE0-B111-01BCA57C8864}" srcOrd="0" destOrd="0" parTransId="{A035E209-F788-43D3-8D70-FFC91872A6B9}" sibTransId="{6D269885-B5B7-4A7E-988E-42B35B485292}"/>
    <dgm:cxn modelId="{BE7583B5-14C2-48BA-813E-0BBF89E4B200}" type="presOf" srcId="{3EC7D473-9BE1-456E-B4A3-0EAB203B1235}" destId="{6EA10678-94AA-4138-A4C2-BB429CF55DC0}" srcOrd="0" destOrd="0" presId="urn:microsoft.com/office/officeart/2005/8/layout/chevron2"/>
    <dgm:cxn modelId="{09036138-017B-47F3-8F18-64278126351F}" srcId="{6E852E07-0201-4AE0-B111-01BCA57C8864}" destId="{20906D4B-ACE5-4E79-80C0-4EED11A8020D}" srcOrd="0" destOrd="0" parTransId="{E5640721-E21A-43E3-B496-92E78B050AAA}" sibTransId="{8CB15863-F171-46F4-A1B6-703C7C11CDCD}"/>
    <dgm:cxn modelId="{59AEFA9A-F1D0-4F8E-92AF-0A5B28D24879}" srcId="{FD01E951-561C-4B43-B94F-6B584FC7D5E0}" destId="{22F2AD23-C703-429E-B331-1E1C41053EB4}" srcOrd="0" destOrd="0" parTransId="{58FBC226-6AA1-476E-9E87-0B4A97F5E60B}" sibTransId="{845634D7-28D4-4B0F-A5DB-71AFC4F48573}"/>
    <dgm:cxn modelId="{8B8F345B-F9B9-4DD7-83FC-28B701310A19}" type="presOf" srcId="{20906D4B-ACE5-4E79-80C0-4EED11A8020D}" destId="{2D461F3A-83FB-4A95-8FDF-EADEEDCFA1CB}" srcOrd="0" destOrd="0" presId="urn:microsoft.com/office/officeart/2005/8/layout/chevron2"/>
    <dgm:cxn modelId="{238F9C39-06C7-4183-BBBC-031EFFE8C473}" type="presOf" srcId="{6E852E07-0201-4AE0-B111-01BCA57C8864}" destId="{B2C174AE-5490-4418-86E9-240EF8CAA7DD}" srcOrd="0" destOrd="0" presId="urn:microsoft.com/office/officeart/2005/8/layout/chevron2"/>
    <dgm:cxn modelId="{273BB019-06B0-4E06-8F3F-092E59BE3495}" srcId="{3EC7D473-9BE1-456E-B4A3-0EAB203B1235}" destId="{B9A9009F-90DE-414C-BA31-0504C91AB126}" srcOrd="1" destOrd="0" parTransId="{ACC97BB5-81E3-41EE-A652-71039A88B502}" sibTransId="{629BF9BB-8AFE-48A5-9DF8-77CBFD503C5C}"/>
    <dgm:cxn modelId="{C2955C47-0E17-4E9F-8FD4-036AEDD3069C}" type="presParOf" srcId="{6EA10678-94AA-4138-A4C2-BB429CF55DC0}" destId="{7C5AA73E-E2E0-407D-8B2F-9E8507F6C7A4}" srcOrd="0" destOrd="0" presId="urn:microsoft.com/office/officeart/2005/8/layout/chevron2"/>
    <dgm:cxn modelId="{9370AD7C-EE02-47B7-878D-4F0A3DB63001}" type="presParOf" srcId="{7C5AA73E-E2E0-407D-8B2F-9E8507F6C7A4}" destId="{B2C174AE-5490-4418-86E9-240EF8CAA7DD}" srcOrd="0" destOrd="0" presId="urn:microsoft.com/office/officeart/2005/8/layout/chevron2"/>
    <dgm:cxn modelId="{F09659F2-3AEA-4711-9876-E8D54849764F}" type="presParOf" srcId="{7C5AA73E-E2E0-407D-8B2F-9E8507F6C7A4}" destId="{2D461F3A-83FB-4A95-8FDF-EADEEDCFA1CB}" srcOrd="1" destOrd="0" presId="urn:microsoft.com/office/officeart/2005/8/layout/chevron2"/>
    <dgm:cxn modelId="{7A8DEE0D-2069-4AAC-9415-D8A9E94BC75A}" type="presParOf" srcId="{6EA10678-94AA-4138-A4C2-BB429CF55DC0}" destId="{FE929765-7B45-4087-8407-97BE1E661D6A}" srcOrd="1" destOrd="0" presId="urn:microsoft.com/office/officeart/2005/8/layout/chevron2"/>
    <dgm:cxn modelId="{C185FAA2-3DAC-421F-86F0-25E1DA884DB3}" type="presParOf" srcId="{6EA10678-94AA-4138-A4C2-BB429CF55DC0}" destId="{D7504C65-DAD9-408E-95C1-9E6AB8DCC86D}" srcOrd="2" destOrd="0" presId="urn:microsoft.com/office/officeart/2005/8/layout/chevron2"/>
    <dgm:cxn modelId="{246CBE8C-A8C8-4466-ABA7-E5215BDAB958}" type="presParOf" srcId="{D7504C65-DAD9-408E-95C1-9E6AB8DCC86D}" destId="{9DD60967-0F34-42E9-99C4-B1A4A36ABB2A}" srcOrd="0" destOrd="0" presId="urn:microsoft.com/office/officeart/2005/8/layout/chevron2"/>
    <dgm:cxn modelId="{8F050614-4062-4E4C-B6F0-451FCA759CC8}" type="presParOf" srcId="{D7504C65-DAD9-408E-95C1-9E6AB8DCC86D}" destId="{DB1A8193-D73E-441F-9DAD-67F4D7A7E4B1}" srcOrd="1" destOrd="0" presId="urn:microsoft.com/office/officeart/2005/8/layout/chevron2"/>
    <dgm:cxn modelId="{5BA2BA01-4B12-4562-A879-1B1028C4B113}" type="presParOf" srcId="{6EA10678-94AA-4138-A4C2-BB429CF55DC0}" destId="{E23EC6AE-6155-4148-B374-3B9B212F1BDF}" srcOrd="3" destOrd="0" presId="urn:microsoft.com/office/officeart/2005/8/layout/chevron2"/>
    <dgm:cxn modelId="{3A319FF2-CD56-411B-8E37-BFCCCA798723}" type="presParOf" srcId="{6EA10678-94AA-4138-A4C2-BB429CF55DC0}" destId="{35487422-8398-4CCC-8D63-2D7605CBFD63}" srcOrd="4" destOrd="0" presId="urn:microsoft.com/office/officeart/2005/8/layout/chevron2"/>
    <dgm:cxn modelId="{BB6802DE-BE40-461B-ADF4-3B2CC70C0E8F}" type="presParOf" srcId="{35487422-8398-4CCC-8D63-2D7605CBFD63}" destId="{732DE37E-B635-447A-834D-0C9012E38510}" srcOrd="0" destOrd="0" presId="urn:microsoft.com/office/officeart/2005/8/layout/chevron2"/>
    <dgm:cxn modelId="{E04C317C-5C70-499A-8858-91D393319B60}" type="presParOf" srcId="{35487422-8398-4CCC-8D63-2D7605CBFD63}" destId="{10C2A38D-A363-43A2-A93B-2C7B7285020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9E56B1D-6EF6-4C44-A16E-91F865CC2D85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BE"/>
        </a:p>
      </dgm:t>
    </dgm:pt>
    <dgm:pt modelId="{CE40CD32-727D-4EFC-BDE3-149443418BF9}">
      <dgm:prSet phldrT="[Texte]" custT="1"/>
      <dgm:spPr/>
      <dgm:t>
        <a:bodyPr/>
        <a:lstStyle/>
        <a:p>
          <a:endParaRPr lang="fr-BE" sz="1900" dirty="0" smtClean="0"/>
        </a:p>
        <a:p>
          <a:endParaRPr lang="fr-BE" sz="1900" dirty="0" smtClean="0"/>
        </a:p>
        <a:p>
          <a:r>
            <a:rPr lang="fr-BE" sz="2400" dirty="0" smtClean="0"/>
            <a:t>Activités</a:t>
          </a:r>
        </a:p>
        <a:p>
          <a:r>
            <a:rPr lang="fr-BE" sz="2400" dirty="0" smtClean="0"/>
            <a:t>de</a:t>
          </a:r>
        </a:p>
        <a:p>
          <a:r>
            <a:rPr lang="fr-BE" sz="2400" dirty="0" smtClean="0"/>
            <a:t>découverte</a:t>
          </a:r>
          <a:endParaRPr lang="fr-BE" sz="2400" dirty="0"/>
        </a:p>
      </dgm:t>
    </dgm:pt>
    <dgm:pt modelId="{608E0BEC-C102-41B0-B5B2-5446992AF0B4}" type="parTrans" cxnId="{F63C092E-C689-4AAB-AAEC-10A6C7EBBE4F}">
      <dgm:prSet/>
      <dgm:spPr/>
      <dgm:t>
        <a:bodyPr/>
        <a:lstStyle/>
        <a:p>
          <a:endParaRPr lang="fr-BE"/>
        </a:p>
      </dgm:t>
    </dgm:pt>
    <dgm:pt modelId="{45EDCC7E-1250-4EE0-A11B-3CEC57438113}" type="sibTrans" cxnId="{F63C092E-C689-4AAB-AAEC-10A6C7EBBE4F}">
      <dgm:prSet/>
      <dgm:spPr/>
      <dgm:t>
        <a:bodyPr/>
        <a:lstStyle/>
        <a:p>
          <a:endParaRPr lang="fr-BE"/>
        </a:p>
      </dgm:t>
    </dgm:pt>
    <dgm:pt modelId="{F9FA5958-C806-4EDE-A87F-C881F5FDDD25}">
      <dgm:prSet phldrT="[Texte]" phldr="1"/>
      <dgm:spPr/>
      <dgm:t>
        <a:bodyPr/>
        <a:lstStyle/>
        <a:p>
          <a:endParaRPr lang="fr-BE" sz="1500" dirty="0"/>
        </a:p>
      </dgm:t>
    </dgm:pt>
    <dgm:pt modelId="{8706A775-79B6-460B-9424-7530DF88AA61}" type="parTrans" cxnId="{7E8CCFA8-BD3C-451F-A8DD-594CEE5BC97C}">
      <dgm:prSet/>
      <dgm:spPr/>
      <dgm:t>
        <a:bodyPr/>
        <a:lstStyle/>
        <a:p>
          <a:endParaRPr lang="fr-BE"/>
        </a:p>
      </dgm:t>
    </dgm:pt>
    <dgm:pt modelId="{AF5C8A6A-4D50-456F-9718-4B74D443570D}" type="sibTrans" cxnId="{7E8CCFA8-BD3C-451F-A8DD-594CEE5BC97C}">
      <dgm:prSet/>
      <dgm:spPr/>
      <dgm:t>
        <a:bodyPr/>
        <a:lstStyle/>
        <a:p>
          <a:endParaRPr lang="fr-BE"/>
        </a:p>
      </dgm:t>
    </dgm:pt>
    <dgm:pt modelId="{252258D3-65C6-4506-9C7E-75160451DF02}">
      <dgm:prSet phldrT="[Texte]" custT="1"/>
      <dgm:spPr/>
      <dgm:t>
        <a:bodyPr/>
        <a:lstStyle/>
        <a:p>
          <a:endParaRPr lang="fr-BE" sz="1900" dirty="0" smtClean="0"/>
        </a:p>
        <a:p>
          <a:r>
            <a:rPr lang="fr-BE" sz="2400" dirty="0" smtClean="0"/>
            <a:t>Temps de</a:t>
          </a:r>
        </a:p>
        <a:p>
          <a:r>
            <a:rPr lang="fr-BE" sz="2400" dirty="0" smtClean="0"/>
            <a:t>Modélisation</a:t>
          </a:r>
        </a:p>
        <a:p>
          <a:r>
            <a:rPr lang="fr-BE" sz="2400" dirty="0" smtClean="0"/>
            <a:t>Généralisation</a:t>
          </a:r>
        </a:p>
        <a:p>
          <a:r>
            <a:rPr lang="fr-BE" sz="2000" dirty="0" err="1" smtClean="0"/>
            <a:t>Décontextualisation</a:t>
          </a:r>
          <a:endParaRPr lang="fr-BE" sz="2000" dirty="0" smtClean="0"/>
        </a:p>
        <a:p>
          <a:endParaRPr lang="fr-BE" sz="1900" dirty="0"/>
        </a:p>
      </dgm:t>
    </dgm:pt>
    <dgm:pt modelId="{E028D07E-9199-49FA-94AB-8CE47DDD5C5F}" type="parTrans" cxnId="{CC37ABA0-3A71-49F6-8733-946EA11B3177}">
      <dgm:prSet/>
      <dgm:spPr/>
      <dgm:t>
        <a:bodyPr/>
        <a:lstStyle/>
        <a:p>
          <a:endParaRPr lang="fr-BE"/>
        </a:p>
      </dgm:t>
    </dgm:pt>
    <dgm:pt modelId="{E8EC07BA-88A3-4818-BB13-5D87B8517341}" type="sibTrans" cxnId="{CC37ABA0-3A71-49F6-8733-946EA11B3177}">
      <dgm:prSet/>
      <dgm:spPr/>
      <dgm:t>
        <a:bodyPr/>
        <a:lstStyle/>
        <a:p>
          <a:endParaRPr lang="fr-BE"/>
        </a:p>
      </dgm:t>
    </dgm:pt>
    <dgm:pt modelId="{5FB56D4C-AAFC-4ADF-A1B5-8C1F6F545A5B}">
      <dgm:prSet phldrT="[Texte]" phldr="1"/>
      <dgm:spPr/>
      <dgm:t>
        <a:bodyPr/>
        <a:lstStyle/>
        <a:p>
          <a:endParaRPr lang="fr-BE" sz="1500" dirty="0"/>
        </a:p>
      </dgm:t>
    </dgm:pt>
    <dgm:pt modelId="{ECEF46A8-C46F-46A4-A56B-A248849DA9AC}" type="parTrans" cxnId="{50D3664D-255F-4626-9AA1-7CB395E9134B}">
      <dgm:prSet/>
      <dgm:spPr/>
      <dgm:t>
        <a:bodyPr/>
        <a:lstStyle/>
        <a:p>
          <a:endParaRPr lang="fr-BE"/>
        </a:p>
      </dgm:t>
    </dgm:pt>
    <dgm:pt modelId="{A6F6DBC8-9A5C-4607-BEBD-6DF72F52D984}" type="sibTrans" cxnId="{50D3664D-255F-4626-9AA1-7CB395E9134B}">
      <dgm:prSet/>
      <dgm:spPr/>
      <dgm:t>
        <a:bodyPr/>
        <a:lstStyle/>
        <a:p>
          <a:endParaRPr lang="fr-BE"/>
        </a:p>
      </dgm:t>
    </dgm:pt>
    <dgm:pt modelId="{DC356B68-4460-47B6-B1E6-1B448FBE6C01}">
      <dgm:prSet phldrT="[Texte]" phldr="1"/>
      <dgm:spPr/>
      <dgm:t>
        <a:bodyPr/>
        <a:lstStyle/>
        <a:p>
          <a:endParaRPr lang="fr-BE" sz="1500" dirty="0"/>
        </a:p>
      </dgm:t>
    </dgm:pt>
    <dgm:pt modelId="{477BC172-8805-436C-A3D3-97EB82FA3B0D}" type="parTrans" cxnId="{6E0AC000-C1C8-4E4D-BA3A-009CB2C4A9AC}">
      <dgm:prSet/>
      <dgm:spPr/>
      <dgm:t>
        <a:bodyPr/>
        <a:lstStyle/>
        <a:p>
          <a:endParaRPr lang="fr-BE"/>
        </a:p>
      </dgm:t>
    </dgm:pt>
    <dgm:pt modelId="{9125D1BA-8336-4A48-B9EC-34700BA13709}" type="sibTrans" cxnId="{6E0AC000-C1C8-4E4D-BA3A-009CB2C4A9AC}">
      <dgm:prSet/>
      <dgm:spPr/>
      <dgm:t>
        <a:bodyPr/>
        <a:lstStyle/>
        <a:p>
          <a:endParaRPr lang="fr-BE"/>
        </a:p>
      </dgm:t>
    </dgm:pt>
    <dgm:pt modelId="{F61E352C-6108-45B5-BCEA-C375873BD611}">
      <dgm:prSet phldrT="[Texte]" custT="1"/>
      <dgm:spPr/>
      <dgm:t>
        <a:bodyPr/>
        <a:lstStyle/>
        <a:p>
          <a:r>
            <a:rPr lang="fr-BE" sz="2400" dirty="0" smtClean="0"/>
            <a:t>Activités d’application-transfert</a:t>
          </a:r>
        </a:p>
        <a:p>
          <a:r>
            <a:rPr lang="fr-BE" sz="2400" dirty="0" smtClean="0"/>
            <a:t>avec les ajustements nécessaires</a:t>
          </a:r>
          <a:endParaRPr lang="fr-BE" sz="2400" dirty="0"/>
        </a:p>
      </dgm:t>
    </dgm:pt>
    <dgm:pt modelId="{4D248DC5-E88A-481A-8D3C-4DF399D7FD73}" type="parTrans" cxnId="{511729EE-5D1F-448C-8E89-52BF7F5E7A36}">
      <dgm:prSet/>
      <dgm:spPr/>
      <dgm:t>
        <a:bodyPr/>
        <a:lstStyle/>
        <a:p>
          <a:endParaRPr lang="fr-BE"/>
        </a:p>
      </dgm:t>
    </dgm:pt>
    <dgm:pt modelId="{0CEDB013-1A59-4FEF-BA3B-F26CFF806DAC}" type="sibTrans" cxnId="{511729EE-5D1F-448C-8E89-52BF7F5E7A36}">
      <dgm:prSet/>
      <dgm:spPr/>
      <dgm:t>
        <a:bodyPr/>
        <a:lstStyle/>
        <a:p>
          <a:endParaRPr lang="fr-BE"/>
        </a:p>
      </dgm:t>
    </dgm:pt>
    <dgm:pt modelId="{8EBD7342-2577-4C94-A85D-B8D234A058BB}" type="pres">
      <dgm:prSet presAssocID="{49E56B1D-6EF6-4C44-A16E-91F865CC2D8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BE"/>
        </a:p>
      </dgm:t>
    </dgm:pt>
    <dgm:pt modelId="{E8841DA0-8D27-4DFF-BE35-D14C7C62C37F}" type="pres">
      <dgm:prSet presAssocID="{CE40CD32-727D-4EFC-BDE3-149443418BF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687003F-B71C-4AA4-A9E7-67301115FCD7}" type="pres">
      <dgm:prSet presAssocID="{45EDCC7E-1250-4EE0-A11B-3CEC57438113}" presName="sibTrans" presStyleCnt="0"/>
      <dgm:spPr/>
    </dgm:pt>
    <dgm:pt modelId="{D50EB58D-B788-4E1A-A378-8C542241EF11}" type="pres">
      <dgm:prSet presAssocID="{252258D3-65C6-4506-9C7E-75160451DF0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C2BB505A-058D-41E3-BAE4-B898831CBE60}" type="pres">
      <dgm:prSet presAssocID="{E8EC07BA-88A3-4818-BB13-5D87B8517341}" presName="sibTrans" presStyleCnt="0"/>
      <dgm:spPr/>
    </dgm:pt>
    <dgm:pt modelId="{4019531E-92B1-47FE-8D8A-36A6B6B0543E}" type="pres">
      <dgm:prSet presAssocID="{F61E352C-6108-45B5-BCEA-C375873BD61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7E8CCFA8-BD3C-451F-A8DD-594CEE5BC97C}" srcId="{CE40CD32-727D-4EFC-BDE3-149443418BF9}" destId="{F9FA5958-C806-4EDE-A87F-C881F5FDDD25}" srcOrd="0" destOrd="0" parTransId="{8706A775-79B6-460B-9424-7530DF88AA61}" sibTransId="{AF5C8A6A-4D50-456F-9718-4B74D443570D}"/>
    <dgm:cxn modelId="{57E6019C-7BFD-402E-949B-9631A6CAAC20}" type="presOf" srcId="{5FB56D4C-AAFC-4ADF-A1B5-8C1F6F545A5B}" destId="{D50EB58D-B788-4E1A-A378-8C542241EF11}" srcOrd="0" destOrd="1" presId="urn:microsoft.com/office/officeart/2005/8/layout/hList6"/>
    <dgm:cxn modelId="{CA79D60F-069F-43D7-A6E4-10C406B9E274}" type="presOf" srcId="{DC356B68-4460-47B6-B1E6-1B448FBE6C01}" destId="{D50EB58D-B788-4E1A-A378-8C542241EF11}" srcOrd="0" destOrd="2" presId="urn:microsoft.com/office/officeart/2005/8/layout/hList6"/>
    <dgm:cxn modelId="{6E0AC000-C1C8-4E4D-BA3A-009CB2C4A9AC}" srcId="{252258D3-65C6-4506-9C7E-75160451DF02}" destId="{DC356B68-4460-47B6-B1E6-1B448FBE6C01}" srcOrd="1" destOrd="0" parTransId="{477BC172-8805-436C-A3D3-97EB82FA3B0D}" sibTransId="{9125D1BA-8336-4A48-B9EC-34700BA13709}"/>
    <dgm:cxn modelId="{50D3664D-255F-4626-9AA1-7CB395E9134B}" srcId="{252258D3-65C6-4506-9C7E-75160451DF02}" destId="{5FB56D4C-AAFC-4ADF-A1B5-8C1F6F545A5B}" srcOrd="0" destOrd="0" parTransId="{ECEF46A8-C46F-46A4-A56B-A248849DA9AC}" sibTransId="{A6F6DBC8-9A5C-4607-BEBD-6DF72F52D984}"/>
    <dgm:cxn modelId="{CC37ABA0-3A71-49F6-8733-946EA11B3177}" srcId="{49E56B1D-6EF6-4C44-A16E-91F865CC2D85}" destId="{252258D3-65C6-4506-9C7E-75160451DF02}" srcOrd="1" destOrd="0" parTransId="{E028D07E-9199-49FA-94AB-8CE47DDD5C5F}" sibTransId="{E8EC07BA-88A3-4818-BB13-5D87B8517341}"/>
    <dgm:cxn modelId="{A0CFDB17-1A3C-485B-AB4F-D7DA04332AC2}" type="presOf" srcId="{49E56B1D-6EF6-4C44-A16E-91F865CC2D85}" destId="{8EBD7342-2577-4C94-A85D-B8D234A058BB}" srcOrd="0" destOrd="0" presId="urn:microsoft.com/office/officeart/2005/8/layout/hList6"/>
    <dgm:cxn modelId="{F63C092E-C689-4AAB-AAEC-10A6C7EBBE4F}" srcId="{49E56B1D-6EF6-4C44-A16E-91F865CC2D85}" destId="{CE40CD32-727D-4EFC-BDE3-149443418BF9}" srcOrd="0" destOrd="0" parTransId="{608E0BEC-C102-41B0-B5B2-5446992AF0B4}" sibTransId="{45EDCC7E-1250-4EE0-A11B-3CEC57438113}"/>
    <dgm:cxn modelId="{15D4E9F3-7462-40DA-9732-294050F8EF2B}" type="presOf" srcId="{252258D3-65C6-4506-9C7E-75160451DF02}" destId="{D50EB58D-B788-4E1A-A378-8C542241EF11}" srcOrd="0" destOrd="0" presId="urn:microsoft.com/office/officeart/2005/8/layout/hList6"/>
    <dgm:cxn modelId="{F8304DB0-00A7-4A65-80F8-2650F01D57E3}" type="presOf" srcId="{F9FA5958-C806-4EDE-A87F-C881F5FDDD25}" destId="{E8841DA0-8D27-4DFF-BE35-D14C7C62C37F}" srcOrd="0" destOrd="1" presId="urn:microsoft.com/office/officeart/2005/8/layout/hList6"/>
    <dgm:cxn modelId="{02F2CCD0-E01D-4A8A-BD29-1C68BCA481D4}" type="presOf" srcId="{CE40CD32-727D-4EFC-BDE3-149443418BF9}" destId="{E8841DA0-8D27-4DFF-BE35-D14C7C62C37F}" srcOrd="0" destOrd="0" presId="urn:microsoft.com/office/officeart/2005/8/layout/hList6"/>
    <dgm:cxn modelId="{511729EE-5D1F-448C-8E89-52BF7F5E7A36}" srcId="{49E56B1D-6EF6-4C44-A16E-91F865CC2D85}" destId="{F61E352C-6108-45B5-BCEA-C375873BD611}" srcOrd="2" destOrd="0" parTransId="{4D248DC5-E88A-481A-8D3C-4DF399D7FD73}" sibTransId="{0CEDB013-1A59-4FEF-BA3B-F26CFF806DAC}"/>
    <dgm:cxn modelId="{3ADE41AD-D926-4F61-A76B-4D4FA6267DE7}" type="presOf" srcId="{F61E352C-6108-45B5-BCEA-C375873BD611}" destId="{4019531E-92B1-47FE-8D8A-36A6B6B0543E}" srcOrd="0" destOrd="0" presId="urn:microsoft.com/office/officeart/2005/8/layout/hList6"/>
    <dgm:cxn modelId="{68D954D9-CF71-4666-9CB3-B7340CD1C98C}" type="presParOf" srcId="{8EBD7342-2577-4C94-A85D-B8D234A058BB}" destId="{E8841DA0-8D27-4DFF-BE35-D14C7C62C37F}" srcOrd="0" destOrd="0" presId="urn:microsoft.com/office/officeart/2005/8/layout/hList6"/>
    <dgm:cxn modelId="{871E221F-7C60-44B5-83B8-760FB096D6D8}" type="presParOf" srcId="{8EBD7342-2577-4C94-A85D-B8D234A058BB}" destId="{4687003F-B71C-4AA4-A9E7-67301115FCD7}" srcOrd="1" destOrd="0" presId="urn:microsoft.com/office/officeart/2005/8/layout/hList6"/>
    <dgm:cxn modelId="{A627E3E3-9B33-439F-83F3-99AEB3EB7940}" type="presParOf" srcId="{8EBD7342-2577-4C94-A85D-B8D234A058BB}" destId="{D50EB58D-B788-4E1A-A378-8C542241EF11}" srcOrd="2" destOrd="0" presId="urn:microsoft.com/office/officeart/2005/8/layout/hList6"/>
    <dgm:cxn modelId="{6441A973-5176-4135-90C9-5461AC519826}" type="presParOf" srcId="{8EBD7342-2577-4C94-A85D-B8D234A058BB}" destId="{C2BB505A-058D-41E3-BAE4-B898831CBE60}" srcOrd="3" destOrd="0" presId="urn:microsoft.com/office/officeart/2005/8/layout/hList6"/>
    <dgm:cxn modelId="{62D763F9-564E-4D8A-A0C0-B21B5721AECE}" type="presParOf" srcId="{8EBD7342-2577-4C94-A85D-B8D234A058BB}" destId="{4019531E-92B1-47FE-8D8A-36A6B6B0543E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9E56B1D-6EF6-4C44-A16E-91F865CC2D85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BE"/>
        </a:p>
      </dgm:t>
    </dgm:pt>
    <dgm:pt modelId="{CE40CD32-727D-4EFC-BDE3-149443418BF9}">
      <dgm:prSet phldrT="[Texte]"/>
      <dgm:spPr/>
      <dgm:t>
        <a:bodyPr/>
        <a:lstStyle/>
        <a:p>
          <a:r>
            <a:rPr lang="fr-BE" dirty="0" smtClean="0"/>
            <a:t>Contexte</a:t>
          </a:r>
        </a:p>
        <a:p>
          <a:r>
            <a:rPr lang="fr-BE" dirty="0" smtClean="0"/>
            <a:t>de</a:t>
          </a:r>
        </a:p>
        <a:p>
          <a:r>
            <a:rPr lang="fr-BE" dirty="0" smtClean="0"/>
            <a:t>découverte</a:t>
          </a:r>
          <a:endParaRPr lang="fr-BE" dirty="0"/>
        </a:p>
      </dgm:t>
    </dgm:pt>
    <dgm:pt modelId="{608E0BEC-C102-41B0-B5B2-5446992AF0B4}" type="parTrans" cxnId="{F63C092E-C689-4AAB-AAEC-10A6C7EBBE4F}">
      <dgm:prSet/>
      <dgm:spPr/>
      <dgm:t>
        <a:bodyPr/>
        <a:lstStyle/>
        <a:p>
          <a:endParaRPr lang="fr-BE"/>
        </a:p>
      </dgm:t>
    </dgm:pt>
    <dgm:pt modelId="{45EDCC7E-1250-4EE0-A11B-3CEC57438113}" type="sibTrans" cxnId="{F63C092E-C689-4AAB-AAEC-10A6C7EBBE4F}">
      <dgm:prSet/>
      <dgm:spPr/>
      <dgm:t>
        <a:bodyPr/>
        <a:lstStyle/>
        <a:p>
          <a:endParaRPr lang="fr-BE"/>
        </a:p>
      </dgm:t>
    </dgm:pt>
    <dgm:pt modelId="{F9FA5958-C806-4EDE-A87F-C881F5FDDD25}">
      <dgm:prSet phldrT="[Texte]" phldr="1"/>
      <dgm:spPr/>
      <dgm:t>
        <a:bodyPr/>
        <a:lstStyle/>
        <a:p>
          <a:endParaRPr lang="fr-BE" dirty="0"/>
        </a:p>
      </dgm:t>
    </dgm:pt>
    <dgm:pt modelId="{8706A775-79B6-460B-9424-7530DF88AA61}" type="parTrans" cxnId="{7E8CCFA8-BD3C-451F-A8DD-594CEE5BC97C}">
      <dgm:prSet/>
      <dgm:spPr/>
      <dgm:t>
        <a:bodyPr/>
        <a:lstStyle/>
        <a:p>
          <a:endParaRPr lang="fr-BE"/>
        </a:p>
      </dgm:t>
    </dgm:pt>
    <dgm:pt modelId="{AF5C8A6A-4D50-456F-9718-4B74D443570D}" type="sibTrans" cxnId="{7E8CCFA8-BD3C-451F-A8DD-594CEE5BC97C}">
      <dgm:prSet/>
      <dgm:spPr/>
      <dgm:t>
        <a:bodyPr/>
        <a:lstStyle/>
        <a:p>
          <a:endParaRPr lang="fr-BE"/>
        </a:p>
      </dgm:t>
    </dgm:pt>
    <dgm:pt modelId="{252258D3-65C6-4506-9C7E-75160451DF02}">
      <dgm:prSet phldrT="[Texte]"/>
      <dgm:spPr/>
      <dgm:t>
        <a:bodyPr/>
        <a:lstStyle/>
        <a:p>
          <a:endParaRPr lang="fr-BE" dirty="0" smtClean="0"/>
        </a:p>
        <a:p>
          <a:r>
            <a:rPr lang="fr-BE" dirty="0" smtClean="0"/>
            <a:t>Modélisation</a:t>
          </a:r>
        </a:p>
        <a:p>
          <a:r>
            <a:rPr lang="fr-BE" dirty="0" smtClean="0"/>
            <a:t>Généralisation</a:t>
          </a:r>
        </a:p>
        <a:p>
          <a:r>
            <a:rPr lang="fr-BE" dirty="0" err="1" smtClean="0"/>
            <a:t>Décontextualisation</a:t>
          </a:r>
          <a:endParaRPr lang="fr-BE" dirty="0" smtClean="0"/>
        </a:p>
        <a:p>
          <a:endParaRPr lang="fr-BE" dirty="0"/>
        </a:p>
      </dgm:t>
    </dgm:pt>
    <dgm:pt modelId="{E028D07E-9199-49FA-94AB-8CE47DDD5C5F}" type="parTrans" cxnId="{CC37ABA0-3A71-49F6-8733-946EA11B3177}">
      <dgm:prSet/>
      <dgm:spPr/>
      <dgm:t>
        <a:bodyPr/>
        <a:lstStyle/>
        <a:p>
          <a:endParaRPr lang="fr-BE"/>
        </a:p>
      </dgm:t>
    </dgm:pt>
    <dgm:pt modelId="{E8EC07BA-88A3-4818-BB13-5D87B8517341}" type="sibTrans" cxnId="{CC37ABA0-3A71-49F6-8733-946EA11B3177}">
      <dgm:prSet/>
      <dgm:spPr/>
      <dgm:t>
        <a:bodyPr/>
        <a:lstStyle/>
        <a:p>
          <a:endParaRPr lang="fr-BE"/>
        </a:p>
      </dgm:t>
    </dgm:pt>
    <dgm:pt modelId="{5FB56D4C-AAFC-4ADF-A1B5-8C1F6F545A5B}">
      <dgm:prSet phldrT="[Texte]" phldr="1"/>
      <dgm:spPr/>
      <dgm:t>
        <a:bodyPr/>
        <a:lstStyle/>
        <a:p>
          <a:endParaRPr lang="fr-BE" dirty="0"/>
        </a:p>
      </dgm:t>
    </dgm:pt>
    <dgm:pt modelId="{ECEF46A8-C46F-46A4-A56B-A248849DA9AC}" type="parTrans" cxnId="{50D3664D-255F-4626-9AA1-7CB395E9134B}">
      <dgm:prSet/>
      <dgm:spPr/>
      <dgm:t>
        <a:bodyPr/>
        <a:lstStyle/>
        <a:p>
          <a:endParaRPr lang="fr-BE"/>
        </a:p>
      </dgm:t>
    </dgm:pt>
    <dgm:pt modelId="{A6F6DBC8-9A5C-4607-BEBD-6DF72F52D984}" type="sibTrans" cxnId="{50D3664D-255F-4626-9AA1-7CB395E9134B}">
      <dgm:prSet/>
      <dgm:spPr/>
      <dgm:t>
        <a:bodyPr/>
        <a:lstStyle/>
        <a:p>
          <a:endParaRPr lang="fr-BE"/>
        </a:p>
      </dgm:t>
    </dgm:pt>
    <dgm:pt modelId="{DC356B68-4460-47B6-B1E6-1B448FBE6C01}">
      <dgm:prSet phldrT="[Texte]" phldr="1"/>
      <dgm:spPr/>
      <dgm:t>
        <a:bodyPr/>
        <a:lstStyle/>
        <a:p>
          <a:endParaRPr lang="fr-BE" dirty="0"/>
        </a:p>
      </dgm:t>
    </dgm:pt>
    <dgm:pt modelId="{477BC172-8805-436C-A3D3-97EB82FA3B0D}" type="parTrans" cxnId="{6E0AC000-C1C8-4E4D-BA3A-009CB2C4A9AC}">
      <dgm:prSet/>
      <dgm:spPr/>
      <dgm:t>
        <a:bodyPr/>
        <a:lstStyle/>
        <a:p>
          <a:endParaRPr lang="fr-BE"/>
        </a:p>
      </dgm:t>
    </dgm:pt>
    <dgm:pt modelId="{9125D1BA-8336-4A48-B9EC-34700BA13709}" type="sibTrans" cxnId="{6E0AC000-C1C8-4E4D-BA3A-009CB2C4A9AC}">
      <dgm:prSet/>
      <dgm:spPr/>
      <dgm:t>
        <a:bodyPr/>
        <a:lstStyle/>
        <a:p>
          <a:endParaRPr lang="fr-BE"/>
        </a:p>
      </dgm:t>
    </dgm:pt>
    <dgm:pt modelId="{F61E352C-6108-45B5-BCEA-C375873BD611}">
      <dgm:prSet phldrT="[Texte]"/>
      <dgm:spPr/>
      <dgm:t>
        <a:bodyPr/>
        <a:lstStyle/>
        <a:p>
          <a:r>
            <a:rPr lang="fr-BE" dirty="0" smtClean="0"/>
            <a:t>Contexte d’application</a:t>
          </a:r>
        </a:p>
        <a:p>
          <a:r>
            <a:rPr lang="fr-BE" dirty="0" smtClean="0"/>
            <a:t>avec les ajustements nécessaires</a:t>
          </a:r>
          <a:endParaRPr lang="fr-BE" dirty="0"/>
        </a:p>
      </dgm:t>
    </dgm:pt>
    <dgm:pt modelId="{4D248DC5-E88A-481A-8D3C-4DF399D7FD73}" type="parTrans" cxnId="{511729EE-5D1F-448C-8E89-52BF7F5E7A36}">
      <dgm:prSet/>
      <dgm:spPr/>
      <dgm:t>
        <a:bodyPr/>
        <a:lstStyle/>
        <a:p>
          <a:endParaRPr lang="fr-BE"/>
        </a:p>
      </dgm:t>
    </dgm:pt>
    <dgm:pt modelId="{0CEDB013-1A59-4FEF-BA3B-F26CFF806DAC}" type="sibTrans" cxnId="{511729EE-5D1F-448C-8E89-52BF7F5E7A36}">
      <dgm:prSet/>
      <dgm:spPr/>
      <dgm:t>
        <a:bodyPr/>
        <a:lstStyle/>
        <a:p>
          <a:endParaRPr lang="fr-BE"/>
        </a:p>
      </dgm:t>
    </dgm:pt>
    <dgm:pt modelId="{8EBD7342-2577-4C94-A85D-B8D234A058BB}" type="pres">
      <dgm:prSet presAssocID="{49E56B1D-6EF6-4C44-A16E-91F865CC2D8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BE"/>
        </a:p>
      </dgm:t>
    </dgm:pt>
    <dgm:pt modelId="{E8841DA0-8D27-4DFF-BE35-D14C7C62C37F}" type="pres">
      <dgm:prSet presAssocID="{CE40CD32-727D-4EFC-BDE3-149443418BF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687003F-B71C-4AA4-A9E7-67301115FCD7}" type="pres">
      <dgm:prSet presAssocID="{45EDCC7E-1250-4EE0-A11B-3CEC57438113}" presName="sibTrans" presStyleCnt="0"/>
      <dgm:spPr/>
    </dgm:pt>
    <dgm:pt modelId="{D50EB58D-B788-4E1A-A378-8C542241EF11}" type="pres">
      <dgm:prSet presAssocID="{252258D3-65C6-4506-9C7E-75160451DF0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C2BB505A-058D-41E3-BAE4-B898831CBE60}" type="pres">
      <dgm:prSet presAssocID="{E8EC07BA-88A3-4818-BB13-5D87B8517341}" presName="sibTrans" presStyleCnt="0"/>
      <dgm:spPr/>
    </dgm:pt>
    <dgm:pt modelId="{4019531E-92B1-47FE-8D8A-36A6B6B0543E}" type="pres">
      <dgm:prSet presAssocID="{F61E352C-6108-45B5-BCEA-C375873BD61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7E8CCFA8-BD3C-451F-A8DD-594CEE5BC97C}" srcId="{CE40CD32-727D-4EFC-BDE3-149443418BF9}" destId="{F9FA5958-C806-4EDE-A87F-C881F5FDDD25}" srcOrd="0" destOrd="0" parTransId="{8706A775-79B6-460B-9424-7530DF88AA61}" sibTransId="{AF5C8A6A-4D50-456F-9718-4B74D443570D}"/>
    <dgm:cxn modelId="{9BCEE1EA-C1E4-4C1B-B2DD-665682F10917}" type="presOf" srcId="{DC356B68-4460-47B6-B1E6-1B448FBE6C01}" destId="{D50EB58D-B788-4E1A-A378-8C542241EF11}" srcOrd="0" destOrd="2" presId="urn:microsoft.com/office/officeart/2005/8/layout/hList6"/>
    <dgm:cxn modelId="{6E0AC000-C1C8-4E4D-BA3A-009CB2C4A9AC}" srcId="{252258D3-65C6-4506-9C7E-75160451DF02}" destId="{DC356B68-4460-47B6-B1E6-1B448FBE6C01}" srcOrd="1" destOrd="0" parTransId="{477BC172-8805-436C-A3D3-97EB82FA3B0D}" sibTransId="{9125D1BA-8336-4A48-B9EC-34700BA13709}"/>
    <dgm:cxn modelId="{50D3664D-255F-4626-9AA1-7CB395E9134B}" srcId="{252258D3-65C6-4506-9C7E-75160451DF02}" destId="{5FB56D4C-AAFC-4ADF-A1B5-8C1F6F545A5B}" srcOrd="0" destOrd="0" parTransId="{ECEF46A8-C46F-46A4-A56B-A248849DA9AC}" sibTransId="{A6F6DBC8-9A5C-4607-BEBD-6DF72F52D984}"/>
    <dgm:cxn modelId="{3C30CE02-8A63-495A-B2DE-381BA1981495}" type="presOf" srcId="{F61E352C-6108-45B5-BCEA-C375873BD611}" destId="{4019531E-92B1-47FE-8D8A-36A6B6B0543E}" srcOrd="0" destOrd="0" presId="urn:microsoft.com/office/officeart/2005/8/layout/hList6"/>
    <dgm:cxn modelId="{CC37ABA0-3A71-49F6-8733-946EA11B3177}" srcId="{49E56B1D-6EF6-4C44-A16E-91F865CC2D85}" destId="{252258D3-65C6-4506-9C7E-75160451DF02}" srcOrd="1" destOrd="0" parTransId="{E028D07E-9199-49FA-94AB-8CE47DDD5C5F}" sibTransId="{E8EC07BA-88A3-4818-BB13-5D87B8517341}"/>
    <dgm:cxn modelId="{29A2041F-4923-4546-B69F-4D7D2656DD29}" type="presOf" srcId="{252258D3-65C6-4506-9C7E-75160451DF02}" destId="{D50EB58D-B788-4E1A-A378-8C542241EF11}" srcOrd="0" destOrd="0" presId="urn:microsoft.com/office/officeart/2005/8/layout/hList6"/>
    <dgm:cxn modelId="{F63C092E-C689-4AAB-AAEC-10A6C7EBBE4F}" srcId="{49E56B1D-6EF6-4C44-A16E-91F865CC2D85}" destId="{CE40CD32-727D-4EFC-BDE3-149443418BF9}" srcOrd="0" destOrd="0" parTransId="{608E0BEC-C102-41B0-B5B2-5446992AF0B4}" sibTransId="{45EDCC7E-1250-4EE0-A11B-3CEC57438113}"/>
    <dgm:cxn modelId="{CD7F9D57-1AFB-48DC-AA6F-64F974D67C38}" type="presOf" srcId="{CE40CD32-727D-4EFC-BDE3-149443418BF9}" destId="{E8841DA0-8D27-4DFF-BE35-D14C7C62C37F}" srcOrd="0" destOrd="0" presId="urn:microsoft.com/office/officeart/2005/8/layout/hList6"/>
    <dgm:cxn modelId="{DF17725E-6309-47D0-BBBF-560C7C5B4CA9}" type="presOf" srcId="{5FB56D4C-AAFC-4ADF-A1B5-8C1F6F545A5B}" destId="{D50EB58D-B788-4E1A-A378-8C542241EF11}" srcOrd="0" destOrd="1" presId="urn:microsoft.com/office/officeart/2005/8/layout/hList6"/>
    <dgm:cxn modelId="{511729EE-5D1F-448C-8E89-52BF7F5E7A36}" srcId="{49E56B1D-6EF6-4C44-A16E-91F865CC2D85}" destId="{F61E352C-6108-45B5-BCEA-C375873BD611}" srcOrd="2" destOrd="0" parTransId="{4D248DC5-E88A-481A-8D3C-4DF399D7FD73}" sibTransId="{0CEDB013-1A59-4FEF-BA3B-F26CFF806DAC}"/>
    <dgm:cxn modelId="{9736A00C-E241-4621-AB28-8751EBD71379}" type="presOf" srcId="{F9FA5958-C806-4EDE-A87F-C881F5FDDD25}" destId="{E8841DA0-8D27-4DFF-BE35-D14C7C62C37F}" srcOrd="0" destOrd="1" presId="urn:microsoft.com/office/officeart/2005/8/layout/hList6"/>
    <dgm:cxn modelId="{2BFBC637-8805-4E5E-8710-FF37B60AA68B}" type="presOf" srcId="{49E56B1D-6EF6-4C44-A16E-91F865CC2D85}" destId="{8EBD7342-2577-4C94-A85D-B8D234A058BB}" srcOrd="0" destOrd="0" presId="urn:microsoft.com/office/officeart/2005/8/layout/hList6"/>
    <dgm:cxn modelId="{F3A173B6-FFCB-45CB-84D1-032D0030AAAD}" type="presParOf" srcId="{8EBD7342-2577-4C94-A85D-B8D234A058BB}" destId="{E8841DA0-8D27-4DFF-BE35-D14C7C62C37F}" srcOrd="0" destOrd="0" presId="urn:microsoft.com/office/officeart/2005/8/layout/hList6"/>
    <dgm:cxn modelId="{8DE8524E-5C98-4BA7-B753-27294BA9C23D}" type="presParOf" srcId="{8EBD7342-2577-4C94-A85D-B8D234A058BB}" destId="{4687003F-B71C-4AA4-A9E7-67301115FCD7}" srcOrd="1" destOrd="0" presId="urn:microsoft.com/office/officeart/2005/8/layout/hList6"/>
    <dgm:cxn modelId="{9E9D6075-4A93-4D89-8B6B-D1665E8C2788}" type="presParOf" srcId="{8EBD7342-2577-4C94-A85D-B8D234A058BB}" destId="{D50EB58D-B788-4E1A-A378-8C542241EF11}" srcOrd="2" destOrd="0" presId="urn:microsoft.com/office/officeart/2005/8/layout/hList6"/>
    <dgm:cxn modelId="{98998167-2AC4-4241-AAF0-E7A010BBD133}" type="presParOf" srcId="{8EBD7342-2577-4C94-A85D-B8D234A058BB}" destId="{C2BB505A-058D-41E3-BAE4-B898831CBE60}" srcOrd="3" destOrd="0" presId="urn:microsoft.com/office/officeart/2005/8/layout/hList6"/>
    <dgm:cxn modelId="{56B4D2D4-3489-4B11-B753-47B2B40999C4}" type="presParOf" srcId="{8EBD7342-2577-4C94-A85D-B8D234A058BB}" destId="{4019531E-92B1-47FE-8D8A-36A6B6B0543E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7A043E-B360-4F75-BE8A-DF2B6E3E18D4}" type="doc">
      <dgm:prSet loTypeId="urn:microsoft.com/office/officeart/2005/8/layout/hList9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fr-BE"/>
        </a:p>
      </dgm:t>
    </dgm:pt>
    <dgm:pt modelId="{AC2584A8-CD37-427D-BD94-B2BD796BFB16}">
      <dgm:prSet phldrT="[Texte]"/>
      <dgm:spPr/>
      <dgm:t>
        <a:bodyPr/>
        <a:lstStyle/>
        <a:p>
          <a:r>
            <a:rPr lang="fr-BE" dirty="0" smtClean="0"/>
            <a:t>Transition</a:t>
          </a:r>
          <a:endParaRPr lang="fr-BE" dirty="0"/>
        </a:p>
      </dgm:t>
    </dgm:pt>
    <dgm:pt modelId="{9F269D7C-30DE-4C7F-A162-CB9A4A536EB6}" type="parTrans" cxnId="{E79217A1-B649-43D3-A06A-C0CA3CB856A3}">
      <dgm:prSet/>
      <dgm:spPr/>
      <dgm:t>
        <a:bodyPr/>
        <a:lstStyle/>
        <a:p>
          <a:endParaRPr lang="fr-BE"/>
        </a:p>
      </dgm:t>
    </dgm:pt>
    <dgm:pt modelId="{46E26DA8-DC49-4FB1-BDD3-AD0E9C0EC55F}" type="sibTrans" cxnId="{E79217A1-B649-43D3-A06A-C0CA3CB856A3}">
      <dgm:prSet/>
      <dgm:spPr/>
      <dgm:t>
        <a:bodyPr/>
        <a:lstStyle/>
        <a:p>
          <a:endParaRPr lang="fr-BE"/>
        </a:p>
      </dgm:t>
    </dgm:pt>
    <dgm:pt modelId="{C84D13EE-1862-41C0-B439-B5F9E174DB32}">
      <dgm:prSet phldrT="[Texte]"/>
      <dgm:spPr/>
      <dgm:t>
        <a:bodyPr/>
        <a:lstStyle/>
        <a:p>
          <a:r>
            <a:rPr lang="fr-BE" dirty="0" smtClean="0"/>
            <a:t>Mathématiques</a:t>
          </a:r>
          <a:endParaRPr lang="fr-BE" dirty="0"/>
        </a:p>
      </dgm:t>
    </dgm:pt>
    <dgm:pt modelId="{A5D23684-A724-4B8F-A7FB-84CB7C466E48}" type="parTrans" cxnId="{18827B1B-B709-4F59-9D30-2778528545B7}">
      <dgm:prSet/>
      <dgm:spPr/>
      <dgm:t>
        <a:bodyPr/>
        <a:lstStyle/>
        <a:p>
          <a:endParaRPr lang="fr-BE"/>
        </a:p>
      </dgm:t>
    </dgm:pt>
    <dgm:pt modelId="{D5A67EDF-4C10-4E36-8E74-D6E143FBDA3B}" type="sibTrans" cxnId="{18827B1B-B709-4F59-9D30-2778528545B7}">
      <dgm:prSet/>
      <dgm:spPr/>
      <dgm:t>
        <a:bodyPr/>
        <a:lstStyle/>
        <a:p>
          <a:endParaRPr lang="fr-BE"/>
        </a:p>
      </dgm:t>
    </dgm:pt>
    <dgm:pt modelId="{021728F6-778E-48AD-B7C7-4CC8C1688DD1}">
      <dgm:prSet phldrT="[Texte]"/>
      <dgm:spPr/>
      <dgm:t>
        <a:bodyPr/>
        <a:lstStyle/>
        <a:p>
          <a:r>
            <a:rPr lang="fr-BE" dirty="0" smtClean="0"/>
            <a:t>Sciences</a:t>
          </a:r>
          <a:endParaRPr lang="fr-BE" dirty="0"/>
        </a:p>
      </dgm:t>
    </dgm:pt>
    <dgm:pt modelId="{2E96525A-79A8-4B30-8ADE-CED8E3C712FB}" type="parTrans" cxnId="{8ECB0A2B-40E4-43F8-9F10-DD2929BEA5C8}">
      <dgm:prSet/>
      <dgm:spPr/>
      <dgm:t>
        <a:bodyPr/>
        <a:lstStyle/>
        <a:p>
          <a:endParaRPr lang="fr-BE"/>
        </a:p>
      </dgm:t>
    </dgm:pt>
    <dgm:pt modelId="{A031B1A4-428D-4145-8DDF-54790973E98C}" type="sibTrans" cxnId="{8ECB0A2B-40E4-43F8-9F10-DD2929BEA5C8}">
      <dgm:prSet/>
      <dgm:spPr/>
      <dgm:t>
        <a:bodyPr/>
        <a:lstStyle/>
        <a:p>
          <a:endParaRPr lang="fr-BE"/>
        </a:p>
      </dgm:t>
    </dgm:pt>
    <dgm:pt modelId="{F66DAA17-B54C-4293-9F0C-00499C903C86}">
      <dgm:prSet phldrT="[Texte]"/>
      <dgm:spPr/>
      <dgm:t>
        <a:bodyPr/>
        <a:lstStyle/>
        <a:p>
          <a:r>
            <a:rPr lang="fr-BE" dirty="0" smtClean="0"/>
            <a:t>Qualification</a:t>
          </a:r>
          <a:endParaRPr lang="fr-BE" dirty="0"/>
        </a:p>
      </dgm:t>
    </dgm:pt>
    <dgm:pt modelId="{6CC9099C-3F71-4531-9392-ED2840CB1C4C}" type="parTrans" cxnId="{EABFFD29-F532-4248-96D6-287CD92F87EF}">
      <dgm:prSet/>
      <dgm:spPr/>
      <dgm:t>
        <a:bodyPr/>
        <a:lstStyle/>
        <a:p>
          <a:endParaRPr lang="fr-BE"/>
        </a:p>
      </dgm:t>
    </dgm:pt>
    <dgm:pt modelId="{882862AF-AC8D-4732-BB26-BC143019B53E}" type="sibTrans" cxnId="{EABFFD29-F532-4248-96D6-287CD92F87EF}">
      <dgm:prSet/>
      <dgm:spPr/>
      <dgm:t>
        <a:bodyPr/>
        <a:lstStyle/>
        <a:p>
          <a:endParaRPr lang="fr-BE"/>
        </a:p>
      </dgm:t>
    </dgm:pt>
    <dgm:pt modelId="{DF8A8333-68BE-4587-8A22-48B9DE55EF1E}">
      <dgm:prSet phldrT="[Texte]"/>
      <dgm:spPr/>
      <dgm:t>
        <a:bodyPr/>
        <a:lstStyle/>
        <a:p>
          <a:r>
            <a:rPr lang="fr-BE" dirty="0" smtClean="0"/>
            <a:t>Formation commune</a:t>
          </a:r>
          <a:endParaRPr lang="fr-BE" dirty="0"/>
        </a:p>
      </dgm:t>
    </dgm:pt>
    <dgm:pt modelId="{1258ABF6-3CFE-4EF7-AA9C-E4BCF66D9B09}" type="parTrans" cxnId="{1923C1A1-1595-4C67-97D8-DEB498CA35FB}">
      <dgm:prSet/>
      <dgm:spPr/>
      <dgm:t>
        <a:bodyPr/>
        <a:lstStyle/>
        <a:p>
          <a:endParaRPr lang="fr-BE"/>
        </a:p>
      </dgm:t>
    </dgm:pt>
    <dgm:pt modelId="{841E516D-4B25-4C17-92C3-4A3E6EE5E924}" type="sibTrans" cxnId="{1923C1A1-1595-4C67-97D8-DEB498CA35FB}">
      <dgm:prSet/>
      <dgm:spPr/>
      <dgm:t>
        <a:bodyPr/>
        <a:lstStyle/>
        <a:p>
          <a:endParaRPr lang="fr-BE"/>
        </a:p>
      </dgm:t>
    </dgm:pt>
    <dgm:pt modelId="{A09A783E-4461-4F6C-BDFA-0C8B651FF854}">
      <dgm:prSet phldrT="[Texte]"/>
      <dgm:spPr/>
      <dgm:t>
        <a:bodyPr/>
        <a:lstStyle/>
        <a:p>
          <a:r>
            <a:rPr lang="fr-BE" dirty="0" smtClean="0"/>
            <a:t>Formation qualifiante (CPU)</a:t>
          </a:r>
          <a:endParaRPr lang="fr-BE" dirty="0"/>
        </a:p>
      </dgm:t>
    </dgm:pt>
    <dgm:pt modelId="{B2CC0EFE-C16B-457A-8DA5-491AA1BD49BF}" type="parTrans" cxnId="{E5F5BD6E-FC61-4075-B152-4B3FDBA01060}">
      <dgm:prSet/>
      <dgm:spPr/>
      <dgm:t>
        <a:bodyPr/>
        <a:lstStyle/>
        <a:p>
          <a:endParaRPr lang="fr-BE"/>
        </a:p>
      </dgm:t>
    </dgm:pt>
    <dgm:pt modelId="{609AC38F-CBAA-429F-A19F-8B38E0C01F51}" type="sibTrans" cxnId="{E5F5BD6E-FC61-4075-B152-4B3FDBA01060}">
      <dgm:prSet/>
      <dgm:spPr/>
      <dgm:t>
        <a:bodyPr/>
        <a:lstStyle/>
        <a:p>
          <a:endParaRPr lang="fr-BE"/>
        </a:p>
      </dgm:t>
    </dgm:pt>
    <dgm:pt modelId="{A54609E0-01D2-4696-B186-4C14F920D5B2}">
      <dgm:prSet phldrT="[Texte]"/>
      <dgm:spPr/>
      <dgm:t>
        <a:bodyPr/>
        <a:lstStyle/>
        <a:p>
          <a:r>
            <a:rPr lang="fr-BE" dirty="0" smtClean="0"/>
            <a:t>Français</a:t>
          </a:r>
          <a:endParaRPr lang="fr-BE" dirty="0"/>
        </a:p>
      </dgm:t>
    </dgm:pt>
    <dgm:pt modelId="{7E44A99D-277E-4C13-9E5A-AA9716A8FAF5}" type="parTrans" cxnId="{B3E4DA22-80B8-425C-9909-4E12C6376671}">
      <dgm:prSet/>
      <dgm:spPr/>
      <dgm:t>
        <a:bodyPr/>
        <a:lstStyle/>
        <a:p>
          <a:endParaRPr lang="fr-BE"/>
        </a:p>
      </dgm:t>
    </dgm:pt>
    <dgm:pt modelId="{EE4D7AEB-6DE0-40E6-9968-BF57402F6AF2}" type="sibTrans" cxnId="{B3E4DA22-80B8-425C-9909-4E12C6376671}">
      <dgm:prSet/>
      <dgm:spPr/>
      <dgm:t>
        <a:bodyPr/>
        <a:lstStyle/>
        <a:p>
          <a:endParaRPr lang="fr-BE"/>
        </a:p>
      </dgm:t>
    </dgm:pt>
    <dgm:pt modelId="{0DAAE848-4FDE-4E23-AA8C-94240AC6D37D}">
      <dgm:prSet/>
      <dgm:spPr/>
      <dgm:t>
        <a:bodyPr/>
        <a:lstStyle/>
        <a:p>
          <a:r>
            <a:rPr lang="fr-BE" dirty="0" smtClean="0"/>
            <a:t>Langues</a:t>
          </a:r>
          <a:endParaRPr lang="fr-BE" dirty="0"/>
        </a:p>
      </dgm:t>
    </dgm:pt>
    <dgm:pt modelId="{A126920B-1C5B-4208-A0F7-ED7B3E924C5B}" type="parTrans" cxnId="{1B297E74-3BE1-4B76-B3C1-C37151C7FA22}">
      <dgm:prSet/>
      <dgm:spPr/>
      <dgm:t>
        <a:bodyPr/>
        <a:lstStyle/>
        <a:p>
          <a:endParaRPr lang="fr-BE"/>
        </a:p>
      </dgm:t>
    </dgm:pt>
    <dgm:pt modelId="{01EBC4FF-FA1D-4FFB-BA95-E9E96CD6F166}" type="sibTrans" cxnId="{1B297E74-3BE1-4B76-B3C1-C37151C7FA22}">
      <dgm:prSet/>
      <dgm:spPr/>
      <dgm:t>
        <a:bodyPr/>
        <a:lstStyle/>
        <a:p>
          <a:endParaRPr lang="fr-BE"/>
        </a:p>
      </dgm:t>
    </dgm:pt>
    <dgm:pt modelId="{1DF36D97-CA0B-44E2-AC1B-57B6B259A9C1}">
      <dgm:prSet/>
      <dgm:spPr/>
      <dgm:t>
        <a:bodyPr/>
        <a:lstStyle/>
        <a:p>
          <a:r>
            <a:rPr lang="fr-BE" dirty="0" smtClean="0"/>
            <a:t>Compétences socles et terminales</a:t>
          </a:r>
          <a:endParaRPr lang="fr-BE" dirty="0"/>
        </a:p>
      </dgm:t>
    </dgm:pt>
    <dgm:pt modelId="{8C1188B2-33D0-4EAE-AA08-76F46DC6423A}" type="parTrans" cxnId="{B08C3AAF-1AF4-4FAD-B4F7-446905CA228C}">
      <dgm:prSet/>
      <dgm:spPr/>
      <dgm:t>
        <a:bodyPr/>
        <a:lstStyle/>
        <a:p>
          <a:endParaRPr lang="fr-BE"/>
        </a:p>
      </dgm:t>
    </dgm:pt>
    <dgm:pt modelId="{BEFF5C1D-53B9-4D31-97D1-1F716E0B633A}" type="sibTrans" cxnId="{B08C3AAF-1AF4-4FAD-B4F7-446905CA228C}">
      <dgm:prSet/>
      <dgm:spPr/>
      <dgm:t>
        <a:bodyPr/>
        <a:lstStyle/>
        <a:p>
          <a:endParaRPr lang="fr-BE"/>
        </a:p>
      </dgm:t>
    </dgm:pt>
    <dgm:pt modelId="{797587EA-2A13-4C12-A759-5B9E1471C566}" type="pres">
      <dgm:prSet presAssocID="{987A043E-B360-4F75-BE8A-DF2B6E3E18D4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fr-BE"/>
        </a:p>
      </dgm:t>
    </dgm:pt>
    <dgm:pt modelId="{00CC95C1-3D13-410A-A1AE-00E1094C32D2}" type="pres">
      <dgm:prSet presAssocID="{AC2584A8-CD37-427D-BD94-B2BD796BFB16}" presName="posSpace" presStyleCnt="0"/>
      <dgm:spPr/>
    </dgm:pt>
    <dgm:pt modelId="{8F281D35-FACB-4B6C-AD53-8DD39562C313}" type="pres">
      <dgm:prSet presAssocID="{AC2584A8-CD37-427D-BD94-B2BD796BFB16}" presName="vertFlow" presStyleCnt="0"/>
      <dgm:spPr/>
    </dgm:pt>
    <dgm:pt modelId="{9F1BAF73-94ED-4F2C-9931-E11EB0C1B80A}" type="pres">
      <dgm:prSet presAssocID="{AC2584A8-CD37-427D-BD94-B2BD796BFB16}" presName="topSpace" presStyleCnt="0"/>
      <dgm:spPr/>
    </dgm:pt>
    <dgm:pt modelId="{19FB4286-A569-4B82-B0DF-E4BB0591AF96}" type="pres">
      <dgm:prSet presAssocID="{AC2584A8-CD37-427D-BD94-B2BD796BFB16}" presName="firstComp" presStyleCnt="0"/>
      <dgm:spPr/>
    </dgm:pt>
    <dgm:pt modelId="{3158CB34-A39C-4157-8BBC-F52DAA15EF7D}" type="pres">
      <dgm:prSet presAssocID="{AC2584A8-CD37-427D-BD94-B2BD796BFB16}" presName="firstChild" presStyleLbl="bgAccFollowNode1" presStyleIdx="0" presStyleCnt="6" custLinFactNeighborX="15381" custLinFactNeighborY="2115"/>
      <dgm:spPr/>
      <dgm:t>
        <a:bodyPr/>
        <a:lstStyle/>
        <a:p>
          <a:endParaRPr lang="fr-BE"/>
        </a:p>
      </dgm:t>
    </dgm:pt>
    <dgm:pt modelId="{AC006535-BA0F-4D98-8C9B-B08D605B7C3B}" type="pres">
      <dgm:prSet presAssocID="{AC2584A8-CD37-427D-BD94-B2BD796BFB16}" presName="firstChildTx" presStyleLbl="b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FD84DA7C-B5D1-4DA3-B877-288D16F1EDF7}" type="pres">
      <dgm:prSet presAssocID="{021728F6-778E-48AD-B7C7-4CC8C1688DD1}" presName="comp" presStyleCnt="0"/>
      <dgm:spPr/>
    </dgm:pt>
    <dgm:pt modelId="{9F567FC1-A9B3-433E-8E2C-56A29EA8AD08}" type="pres">
      <dgm:prSet presAssocID="{021728F6-778E-48AD-B7C7-4CC8C1688DD1}" presName="child" presStyleLbl="bgAccFollowNode1" presStyleIdx="1" presStyleCnt="6" custLinFactNeighborX="15381" custLinFactNeighborY="-2106"/>
      <dgm:spPr/>
      <dgm:t>
        <a:bodyPr/>
        <a:lstStyle/>
        <a:p>
          <a:endParaRPr lang="fr-BE"/>
        </a:p>
      </dgm:t>
    </dgm:pt>
    <dgm:pt modelId="{7C216CB6-8AEC-40A7-8887-A1DC6A256AD1}" type="pres">
      <dgm:prSet presAssocID="{021728F6-778E-48AD-B7C7-4CC8C1688DD1}" presName="childTx" presStyleLbl="b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EC63E9E8-0E0D-4AA1-B924-0F00D8ED0904}" type="pres">
      <dgm:prSet presAssocID="{A54609E0-01D2-4696-B186-4C14F920D5B2}" presName="comp" presStyleCnt="0"/>
      <dgm:spPr/>
    </dgm:pt>
    <dgm:pt modelId="{91FCA01D-56BE-4447-A08A-A0CEDDFEBB35}" type="pres">
      <dgm:prSet presAssocID="{A54609E0-01D2-4696-B186-4C14F920D5B2}" presName="child" presStyleLbl="bgAccFollowNode1" presStyleIdx="2" presStyleCnt="6" custLinFactNeighborX="15381" custLinFactNeighborY="-6326"/>
      <dgm:spPr/>
      <dgm:t>
        <a:bodyPr/>
        <a:lstStyle/>
        <a:p>
          <a:endParaRPr lang="fr-BE"/>
        </a:p>
      </dgm:t>
    </dgm:pt>
    <dgm:pt modelId="{AC437718-3EC4-42DD-9107-2CC4D7D1CC43}" type="pres">
      <dgm:prSet presAssocID="{A54609E0-01D2-4696-B186-4C14F920D5B2}" presName="childTx" presStyleLbl="b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C63B8133-BB2B-4C6D-ABF9-5ABA5CF5B6E1}" type="pres">
      <dgm:prSet presAssocID="{AC2584A8-CD37-427D-BD94-B2BD796BFB16}" presName="negSpace" presStyleCnt="0"/>
      <dgm:spPr/>
    </dgm:pt>
    <dgm:pt modelId="{B4BA907A-54B7-41B2-906B-6B64BE73B150}" type="pres">
      <dgm:prSet presAssocID="{AC2584A8-CD37-427D-BD94-B2BD796BFB16}" presName="circle" presStyleLbl="node1" presStyleIdx="0" presStyleCnt="3" custLinFactNeighborX="17606" custLinFactNeighborY="-2604"/>
      <dgm:spPr/>
      <dgm:t>
        <a:bodyPr/>
        <a:lstStyle/>
        <a:p>
          <a:endParaRPr lang="fr-BE"/>
        </a:p>
      </dgm:t>
    </dgm:pt>
    <dgm:pt modelId="{3626F0FC-5C79-450E-9B28-B79FAA0DB1AF}" type="pres">
      <dgm:prSet presAssocID="{46E26DA8-DC49-4FB1-BDD3-AD0E9C0EC55F}" presName="transSpace" presStyleCnt="0"/>
      <dgm:spPr/>
    </dgm:pt>
    <dgm:pt modelId="{B026221B-9AB3-4BED-BC0C-C382945B6B05}" type="pres">
      <dgm:prSet presAssocID="{0DAAE848-4FDE-4E23-AA8C-94240AC6D37D}" presName="posSpace" presStyleCnt="0"/>
      <dgm:spPr/>
    </dgm:pt>
    <dgm:pt modelId="{F9A7D76C-A800-4375-AA52-6DADEA84A2FA}" type="pres">
      <dgm:prSet presAssocID="{0DAAE848-4FDE-4E23-AA8C-94240AC6D37D}" presName="vertFlow" presStyleCnt="0"/>
      <dgm:spPr/>
    </dgm:pt>
    <dgm:pt modelId="{84DB8190-A6DF-4C3A-894A-E5D56C52AD5C}" type="pres">
      <dgm:prSet presAssocID="{0DAAE848-4FDE-4E23-AA8C-94240AC6D37D}" presName="topSpace" presStyleCnt="0"/>
      <dgm:spPr/>
    </dgm:pt>
    <dgm:pt modelId="{2DA3447A-8A91-4B99-BCB1-B1D0D2FC98C1}" type="pres">
      <dgm:prSet presAssocID="{0DAAE848-4FDE-4E23-AA8C-94240AC6D37D}" presName="firstComp" presStyleCnt="0"/>
      <dgm:spPr/>
    </dgm:pt>
    <dgm:pt modelId="{57C2A8A3-DF79-41BE-8E9B-A348B9EB27D1}" type="pres">
      <dgm:prSet presAssocID="{0DAAE848-4FDE-4E23-AA8C-94240AC6D37D}" presName="firstChild" presStyleLbl="bgAccFollowNode1" presStyleIdx="3" presStyleCnt="6" custLinFactY="100000" custLinFactNeighborX="31851" custLinFactNeighborY="112830"/>
      <dgm:spPr/>
      <dgm:t>
        <a:bodyPr/>
        <a:lstStyle/>
        <a:p>
          <a:endParaRPr lang="fr-BE"/>
        </a:p>
      </dgm:t>
    </dgm:pt>
    <dgm:pt modelId="{79D7C318-4ECF-4BFD-9E26-F90F05B98BEF}" type="pres">
      <dgm:prSet presAssocID="{0DAAE848-4FDE-4E23-AA8C-94240AC6D37D}" presName="firstChildTx" presStyleLbl="b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AD6ADADF-71D4-412D-8B46-E59411228AF2}" type="pres">
      <dgm:prSet presAssocID="{0DAAE848-4FDE-4E23-AA8C-94240AC6D37D}" presName="negSpace" presStyleCnt="0"/>
      <dgm:spPr/>
    </dgm:pt>
    <dgm:pt modelId="{EA6B7510-C648-4ADF-B5D8-BC49CFF68170}" type="pres">
      <dgm:prSet presAssocID="{0DAAE848-4FDE-4E23-AA8C-94240AC6D37D}" presName="circle" presStyleLbl="node1" presStyleIdx="1" presStyleCnt="3" custLinFactY="69886" custLinFactNeighborX="34077" custLinFactNeighborY="100000"/>
      <dgm:spPr/>
      <dgm:t>
        <a:bodyPr/>
        <a:lstStyle/>
        <a:p>
          <a:endParaRPr lang="fr-BE"/>
        </a:p>
      </dgm:t>
    </dgm:pt>
    <dgm:pt modelId="{5C1228A2-8458-49B1-BB10-B0061FB7D65D}" type="pres">
      <dgm:prSet presAssocID="{01EBC4FF-FA1D-4FFB-BA95-E9E96CD6F166}" presName="transSpace" presStyleCnt="0"/>
      <dgm:spPr/>
    </dgm:pt>
    <dgm:pt modelId="{58507E28-B925-4AF2-8C93-83D2D4D6AA11}" type="pres">
      <dgm:prSet presAssocID="{F66DAA17-B54C-4293-9F0C-00499C903C86}" presName="posSpace" presStyleCnt="0"/>
      <dgm:spPr/>
    </dgm:pt>
    <dgm:pt modelId="{08FCEE0E-D319-4CCD-864E-C50C4AF1D716}" type="pres">
      <dgm:prSet presAssocID="{F66DAA17-B54C-4293-9F0C-00499C903C86}" presName="vertFlow" presStyleCnt="0"/>
      <dgm:spPr/>
    </dgm:pt>
    <dgm:pt modelId="{C3EC45BE-0F44-464B-A965-4741318BB291}" type="pres">
      <dgm:prSet presAssocID="{F66DAA17-B54C-4293-9F0C-00499C903C86}" presName="topSpace" presStyleCnt="0"/>
      <dgm:spPr/>
    </dgm:pt>
    <dgm:pt modelId="{E1CAF25C-3FA7-4015-99A1-D48317F801BE}" type="pres">
      <dgm:prSet presAssocID="{F66DAA17-B54C-4293-9F0C-00499C903C86}" presName="firstComp" presStyleCnt="0"/>
      <dgm:spPr/>
    </dgm:pt>
    <dgm:pt modelId="{DB46212C-A9AB-4BEE-A349-287598BD240F}" type="pres">
      <dgm:prSet presAssocID="{F66DAA17-B54C-4293-9F0C-00499C903C86}" presName="firstChild" presStyleLbl="bgAccFollowNode1" presStyleIdx="4" presStyleCnt="6" custLinFactNeighborX="-32599" custLinFactNeighborY="2115"/>
      <dgm:spPr/>
      <dgm:t>
        <a:bodyPr/>
        <a:lstStyle/>
        <a:p>
          <a:endParaRPr lang="fr-BE"/>
        </a:p>
      </dgm:t>
    </dgm:pt>
    <dgm:pt modelId="{32A40C5E-03AD-4563-AC4C-35681BDF04CA}" type="pres">
      <dgm:prSet presAssocID="{F66DAA17-B54C-4293-9F0C-00499C903C86}" presName="firstChildTx" presStyleLbl="b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9FBCB55C-D377-4763-BCDD-F6FD57CCDCCB}" type="pres">
      <dgm:prSet presAssocID="{A09A783E-4461-4F6C-BDFA-0C8B651FF854}" presName="comp" presStyleCnt="0"/>
      <dgm:spPr/>
    </dgm:pt>
    <dgm:pt modelId="{C2564224-74D9-4565-953B-0B35DC402C1C}" type="pres">
      <dgm:prSet presAssocID="{A09A783E-4461-4F6C-BDFA-0C8B651FF854}" presName="child" presStyleLbl="bgAccFollowNode1" presStyleIdx="5" presStyleCnt="6" custLinFactNeighborX="-32599" custLinFactNeighborY="-14876"/>
      <dgm:spPr/>
      <dgm:t>
        <a:bodyPr/>
        <a:lstStyle/>
        <a:p>
          <a:endParaRPr lang="fr-BE"/>
        </a:p>
      </dgm:t>
    </dgm:pt>
    <dgm:pt modelId="{16565ABC-4CED-400F-B7E3-CE4405B86F4A}" type="pres">
      <dgm:prSet presAssocID="{A09A783E-4461-4F6C-BDFA-0C8B651FF854}" presName="childTx" presStyleLbl="b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3E189BF1-6F82-4899-A2AA-85DF9225C5F3}" type="pres">
      <dgm:prSet presAssocID="{F66DAA17-B54C-4293-9F0C-00499C903C86}" presName="negSpace" presStyleCnt="0"/>
      <dgm:spPr/>
    </dgm:pt>
    <dgm:pt modelId="{8E7267AC-AECA-42F9-BC10-E3BD70A600C7}" type="pres">
      <dgm:prSet presAssocID="{F66DAA17-B54C-4293-9F0C-00499C903C86}" presName="circle" presStyleLbl="node1" presStyleIdx="2" presStyleCnt="3" custLinFactNeighborX="-28142" custLinFactNeighborY="3785"/>
      <dgm:spPr/>
      <dgm:t>
        <a:bodyPr/>
        <a:lstStyle/>
        <a:p>
          <a:endParaRPr lang="fr-BE"/>
        </a:p>
      </dgm:t>
    </dgm:pt>
  </dgm:ptLst>
  <dgm:cxnLst>
    <dgm:cxn modelId="{AB04C5DA-8873-47F5-ACC3-DF32241AF589}" type="presOf" srcId="{C84D13EE-1862-41C0-B439-B5F9E174DB32}" destId="{3158CB34-A39C-4157-8BBC-F52DAA15EF7D}" srcOrd="0" destOrd="0" presId="urn:microsoft.com/office/officeart/2005/8/layout/hList9"/>
    <dgm:cxn modelId="{D7B9BF5B-60F8-4CE9-8F52-8A08A64603C1}" type="presOf" srcId="{A09A783E-4461-4F6C-BDFA-0C8B651FF854}" destId="{C2564224-74D9-4565-953B-0B35DC402C1C}" srcOrd="0" destOrd="0" presId="urn:microsoft.com/office/officeart/2005/8/layout/hList9"/>
    <dgm:cxn modelId="{87E2425A-55AD-429C-81ED-24A56C02DB8A}" type="presOf" srcId="{F66DAA17-B54C-4293-9F0C-00499C903C86}" destId="{8E7267AC-AECA-42F9-BC10-E3BD70A600C7}" srcOrd="0" destOrd="0" presId="urn:microsoft.com/office/officeart/2005/8/layout/hList9"/>
    <dgm:cxn modelId="{EABFFD29-F532-4248-96D6-287CD92F87EF}" srcId="{987A043E-B360-4F75-BE8A-DF2B6E3E18D4}" destId="{F66DAA17-B54C-4293-9F0C-00499C903C86}" srcOrd="2" destOrd="0" parTransId="{6CC9099C-3F71-4531-9392-ED2840CB1C4C}" sibTransId="{882862AF-AC8D-4732-BB26-BC143019B53E}"/>
    <dgm:cxn modelId="{838D93A0-F8F5-49A7-932F-98C2966A62DA}" type="presOf" srcId="{A54609E0-01D2-4696-B186-4C14F920D5B2}" destId="{91FCA01D-56BE-4447-A08A-A0CEDDFEBB35}" srcOrd="0" destOrd="0" presId="urn:microsoft.com/office/officeart/2005/8/layout/hList9"/>
    <dgm:cxn modelId="{B08C3AAF-1AF4-4FAD-B4F7-446905CA228C}" srcId="{0DAAE848-4FDE-4E23-AA8C-94240AC6D37D}" destId="{1DF36D97-CA0B-44E2-AC1B-57B6B259A9C1}" srcOrd="0" destOrd="0" parTransId="{8C1188B2-33D0-4EAE-AA08-76F46DC6423A}" sibTransId="{BEFF5C1D-53B9-4D31-97D1-1F716E0B633A}"/>
    <dgm:cxn modelId="{B3039846-D79C-47F9-A89D-CE9CFA326D4C}" type="presOf" srcId="{A09A783E-4461-4F6C-BDFA-0C8B651FF854}" destId="{16565ABC-4CED-400F-B7E3-CE4405B86F4A}" srcOrd="1" destOrd="0" presId="urn:microsoft.com/office/officeart/2005/8/layout/hList9"/>
    <dgm:cxn modelId="{1923C1A1-1595-4C67-97D8-DEB498CA35FB}" srcId="{F66DAA17-B54C-4293-9F0C-00499C903C86}" destId="{DF8A8333-68BE-4587-8A22-48B9DE55EF1E}" srcOrd="0" destOrd="0" parTransId="{1258ABF6-3CFE-4EF7-AA9C-E4BCF66D9B09}" sibTransId="{841E516D-4B25-4C17-92C3-4A3E6EE5E924}"/>
    <dgm:cxn modelId="{C868DA61-1EF0-4944-9463-AEA3572883C2}" type="presOf" srcId="{0DAAE848-4FDE-4E23-AA8C-94240AC6D37D}" destId="{EA6B7510-C648-4ADF-B5D8-BC49CFF68170}" srcOrd="0" destOrd="0" presId="urn:microsoft.com/office/officeart/2005/8/layout/hList9"/>
    <dgm:cxn modelId="{204E42F5-864A-4794-9DB1-26C3B8E01AC1}" type="presOf" srcId="{DF8A8333-68BE-4587-8A22-48B9DE55EF1E}" destId="{32A40C5E-03AD-4563-AC4C-35681BDF04CA}" srcOrd="1" destOrd="0" presId="urn:microsoft.com/office/officeart/2005/8/layout/hList9"/>
    <dgm:cxn modelId="{E79217A1-B649-43D3-A06A-C0CA3CB856A3}" srcId="{987A043E-B360-4F75-BE8A-DF2B6E3E18D4}" destId="{AC2584A8-CD37-427D-BD94-B2BD796BFB16}" srcOrd="0" destOrd="0" parTransId="{9F269D7C-30DE-4C7F-A162-CB9A4A536EB6}" sibTransId="{46E26DA8-DC49-4FB1-BDD3-AD0E9C0EC55F}"/>
    <dgm:cxn modelId="{B3E4DA22-80B8-425C-9909-4E12C6376671}" srcId="{AC2584A8-CD37-427D-BD94-B2BD796BFB16}" destId="{A54609E0-01D2-4696-B186-4C14F920D5B2}" srcOrd="2" destOrd="0" parTransId="{7E44A99D-277E-4C13-9E5A-AA9716A8FAF5}" sibTransId="{EE4D7AEB-6DE0-40E6-9968-BF57402F6AF2}"/>
    <dgm:cxn modelId="{CB851BF7-D59B-4221-9C22-6F98E344B799}" type="presOf" srcId="{021728F6-778E-48AD-B7C7-4CC8C1688DD1}" destId="{7C216CB6-8AEC-40A7-8887-A1DC6A256AD1}" srcOrd="1" destOrd="0" presId="urn:microsoft.com/office/officeart/2005/8/layout/hList9"/>
    <dgm:cxn modelId="{069F3F99-73F9-4FF7-BCCF-F76D31AAB254}" type="presOf" srcId="{1DF36D97-CA0B-44E2-AC1B-57B6B259A9C1}" destId="{79D7C318-4ECF-4BFD-9E26-F90F05B98BEF}" srcOrd="1" destOrd="0" presId="urn:microsoft.com/office/officeart/2005/8/layout/hList9"/>
    <dgm:cxn modelId="{F744BC14-68C4-4318-8081-3C6705CA5D71}" type="presOf" srcId="{C84D13EE-1862-41C0-B439-B5F9E174DB32}" destId="{AC006535-BA0F-4D98-8C9B-B08D605B7C3B}" srcOrd="1" destOrd="0" presId="urn:microsoft.com/office/officeart/2005/8/layout/hList9"/>
    <dgm:cxn modelId="{63411D8C-CE0F-4A8A-A57A-C1D53B14B2E5}" type="presOf" srcId="{DF8A8333-68BE-4587-8A22-48B9DE55EF1E}" destId="{DB46212C-A9AB-4BEE-A349-287598BD240F}" srcOrd="0" destOrd="0" presId="urn:microsoft.com/office/officeart/2005/8/layout/hList9"/>
    <dgm:cxn modelId="{8ECB0A2B-40E4-43F8-9F10-DD2929BEA5C8}" srcId="{AC2584A8-CD37-427D-BD94-B2BD796BFB16}" destId="{021728F6-778E-48AD-B7C7-4CC8C1688DD1}" srcOrd="1" destOrd="0" parTransId="{2E96525A-79A8-4B30-8ADE-CED8E3C712FB}" sibTransId="{A031B1A4-428D-4145-8DDF-54790973E98C}"/>
    <dgm:cxn modelId="{1B297E74-3BE1-4B76-B3C1-C37151C7FA22}" srcId="{987A043E-B360-4F75-BE8A-DF2B6E3E18D4}" destId="{0DAAE848-4FDE-4E23-AA8C-94240AC6D37D}" srcOrd="1" destOrd="0" parTransId="{A126920B-1C5B-4208-A0F7-ED7B3E924C5B}" sibTransId="{01EBC4FF-FA1D-4FFB-BA95-E9E96CD6F166}"/>
    <dgm:cxn modelId="{97AE63AA-91D4-427C-80E7-4A99AAD9F949}" type="presOf" srcId="{AC2584A8-CD37-427D-BD94-B2BD796BFB16}" destId="{B4BA907A-54B7-41B2-906B-6B64BE73B150}" srcOrd="0" destOrd="0" presId="urn:microsoft.com/office/officeart/2005/8/layout/hList9"/>
    <dgm:cxn modelId="{7DEA6FCD-D4C3-4D30-94B3-077F1934FBBC}" type="presOf" srcId="{A54609E0-01D2-4696-B186-4C14F920D5B2}" destId="{AC437718-3EC4-42DD-9107-2CC4D7D1CC43}" srcOrd="1" destOrd="0" presId="urn:microsoft.com/office/officeart/2005/8/layout/hList9"/>
    <dgm:cxn modelId="{18827B1B-B709-4F59-9D30-2778528545B7}" srcId="{AC2584A8-CD37-427D-BD94-B2BD796BFB16}" destId="{C84D13EE-1862-41C0-B439-B5F9E174DB32}" srcOrd="0" destOrd="0" parTransId="{A5D23684-A724-4B8F-A7FB-84CB7C466E48}" sibTransId="{D5A67EDF-4C10-4E36-8E74-D6E143FBDA3B}"/>
    <dgm:cxn modelId="{7EFF8244-E8DC-4983-AFD4-2DF886825484}" type="presOf" srcId="{1DF36D97-CA0B-44E2-AC1B-57B6B259A9C1}" destId="{57C2A8A3-DF79-41BE-8E9B-A348B9EB27D1}" srcOrd="0" destOrd="0" presId="urn:microsoft.com/office/officeart/2005/8/layout/hList9"/>
    <dgm:cxn modelId="{E5F5BD6E-FC61-4075-B152-4B3FDBA01060}" srcId="{F66DAA17-B54C-4293-9F0C-00499C903C86}" destId="{A09A783E-4461-4F6C-BDFA-0C8B651FF854}" srcOrd="1" destOrd="0" parTransId="{B2CC0EFE-C16B-457A-8DA5-491AA1BD49BF}" sibTransId="{609AC38F-CBAA-429F-A19F-8B38E0C01F51}"/>
    <dgm:cxn modelId="{457F7BFA-A937-4AC1-84B2-54765E96183C}" type="presOf" srcId="{021728F6-778E-48AD-B7C7-4CC8C1688DD1}" destId="{9F567FC1-A9B3-433E-8E2C-56A29EA8AD08}" srcOrd="0" destOrd="0" presId="urn:microsoft.com/office/officeart/2005/8/layout/hList9"/>
    <dgm:cxn modelId="{C504BD32-B474-4B7C-9403-D250575C0C92}" type="presOf" srcId="{987A043E-B360-4F75-BE8A-DF2B6E3E18D4}" destId="{797587EA-2A13-4C12-A759-5B9E1471C566}" srcOrd="0" destOrd="0" presId="urn:microsoft.com/office/officeart/2005/8/layout/hList9"/>
    <dgm:cxn modelId="{D304497C-8946-479E-9538-5792D47E848A}" type="presParOf" srcId="{797587EA-2A13-4C12-A759-5B9E1471C566}" destId="{00CC95C1-3D13-410A-A1AE-00E1094C32D2}" srcOrd="0" destOrd="0" presId="urn:microsoft.com/office/officeart/2005/8/layout/hList9"/>
    <dgm:cxn modelId="{C2A1B05A-9EB3-4E73-B855-B5D955C6642D}" type="presParOf" srcId="{797587EA-2A13-4C12-A759-5B9E1471C566}" destId="{8F281D35-FACB-4B6C-AD53-8DD39562C313}" srcOrd="1" destOrd="0" presId="urn:microsoft.com/office/officeart/2005/8/layout/hList9"/>
    <dgm:cxn modelId="{8037759A-B6F5-4EBD-BC82-3B80EF0AFFAE}" type="presParOf" srcId="{8F281D35-FACB-4B6C-AD53-8DD39562C313}" destId="{9F1BAF73-94ED-4F2C-9931-E11EB0C1B80A}" srcOrd="0" destOrd="0" presId="urn:microsoft.com/office/officeart/2005/8/layout/hList9"/>
    <dgm:cxn modelId="{6C3E028C-7515-4B96-98D3-2392CED6624E}" type="presParOf" srcId="{8F281D35-FACB-4B6C-AD53-8DD39562C313}" destId="{19FB4286-A569-4B82-B0DF-E4BB0591AF96}" srcOrd="1" destOrd="0" presId="urn:microsoft.com/office/officeart/2005/8/layout/hList9"/>
    <dgm:cxn modelId="{77CE3A17-CF3B-4CD0-B88E-33B63DCDCCDB}" type="presParOf" srcId="{19FB4286-A569-4B82-B0DF-E4BB0591AF96}" destId="{3158CB34-A39C-4157-8BBC-F52DAA15EF7D}" srcOrd="0" destOrd="0" presId="urn:microsoft.com/office/officeart/2005/8/layout/hList9"/>
    <dgm:cxn modelId="{97D4FA66-C6BE-468C-ADA3-031C26B74C21}" type="presParOf" srcId="{19FB4286-A569-4B82-B0DF-E4BB0591AF96}" destId="{AC006535-BA0F-4D98-8C9B-B08D605B7C3B}" srcOrd="1" destOrd="0" presId="urn:microsoft.com/office/officeart/2005/8/layout/hList9"/>
    <dgm:cxn modelId="{E77273B4-EADC-40D5-97DE-EE36B001C151}" type="presParOf" srcId="{8F281D35-FACB-4B6C-AD53-8DD39562C313}" destId="{FD84DA7C-B5D1-4DA3-B877-288D16F1EDF7}" srcOrd="2" destOrd="0" presId="urn:microsoft.com/office/officeart/2005/8/layout/hList9"/>
    <dgm:cxn modelId="{36D179BB-2A9C-46F4-8C48-BCA03EBDFCCB}" type="presParOf" srcId="{FD84DA7C-B5D1-4DA3-B877-288D16F1EDF7}" destId="{9F567FC1-A9B3-433E-8E2C-56A29EA8AD08}" srcOrd="0" destOrd="0" presId="urn:microsoft.com/office/officeart/2005/8/layout/hList9"/>
    <dgm:cxn modelId="{B8F30D87-7A3C-4969-8B74-3D363F5DD3F3}" type="presParOf" srcId="{FD84DA7C-B5D1-4DA3-B877-288D16F1EDF7}" destId="{7C216CB6-8AEC-40A7-8887-A1DC6A256AD1}" srcOrd="1" destOrd="0" presId="urn:microsoft.com/office/officeart/2005/8/layout/hList9"/>
    <dgm:cxn modelId="{C65243BD-DB55-4D20-B097-390A7BE6A682}" type="presParOf" srcId="{8F281D35-FACB-4B6C-AD53-8DD39562C313}" destId="{EC63E9E8-0E0D-4AA1-B924-0F00D8ED0904}" srcOrd="3" destOrd="0" presId="urn:microsoft.com/office/officeart/2005/8/layout/hList9"/>
    <dgm:cxn modelId="{CFFCEE2A-9469-4663-8E6B-80EA62C7BD43}" type="presParOf" srcId="{EC63E9E8-0E0D-4AA1-B924-0F00D8ED0904}" destId="{91FCA01D-56BE-4447-A08A-A0CEDDFEBB35}" srcOrd="0" destOrd="0" presId="urn:microsoft.com/office/officeart/2005/8/layout/hList9"/>
    <dgm:cxn modelId="{B848D818-AF34-42F4-B0D2-4CA8CE5B8E43}" type="presParOf" srcId="{EC63E9E8-0E0D-4AA1-B924-0F00D8ED0904}" destId="{AC437718-3EC4-42DD-9107-2CC4D7D1CC43}" srcOrd="1" destOrd="0" presId="urn:microsoft.com/office/officeart/2005/8/layout/hList9"/>
    <dgm:cxn modelId="{E52C2CF8-5346-4034-B546-3A04FFB5E124}" type="presParOf" srcId="{797587EA-2A13-4C12-A759-5B9E1471C566}" destId="{C63B8133-BB2B-4C6D-ABF9-5ABA5CF5B6E1}" srcOrd="2" destOrd="0" presId="urn:microsoft.com/office/officeart/2005/8/layout/hList9"/>
    <dgm:cxn modelId="{51CE9589-5074-4C1A-BF27-4B199B900556}" type="presParOf" srcId="{797587EA-2A13-4C12-A759-5B9E1471C566}" destId="{B4BA907A-54B7-41B2-906B-6B64BE73B150}" srcOrd="3" destOrd="0" presId="urn:microsoft.com/office/officeart/2005/8/layout/hList9"/>
    <dgm:cxn modelId="{A16EE9A0-7ED4-4F07-A8FE-0A9FFCA236C4}" type="presParOf" srcId="{797587EA-2A13-4C12-A759-5B9E1471C566}" destId="{3626F0FC-5C79-450E-9B28-B79FAA0DB1AF}" srcOrd="4" destOrd="0" presId="urn:microsoft.com/office/officeart/2005/8/layout/hList9"/>
    <dgm:cxn modelId="{5BA0F3FF-2A04-4F5A-9216-645AB33C3C2A}" type="presParOf" srcId="{797587EA-2A13-4C12-A759-5B9E1471C566}" destId="{B026221B-9AB3-4BED-BC0C-C382945B6B05}" srcOrd="5" destOrd="0" presId="urn:microsoft.com/office/officeart/2005/8/layout/hList9"/>
    <dgm:cxn modelId="{C4395220-F820-46C2-AF81-9346CCC58976}" type="presParOf" srcId="{797587EA-2A13-4C12-A759-5B9E1471C566}" destId="{F9A7D76C-A800-4375-AA52-6DADEA84A2FA}" srcOrd="6" destOrd="0" presId="urn:microsoft.com/office/officeart/2005/8/layout/hList9"/>
    <dgm:cxn modelId="{10370AEC-2131-427C-AA7B-8B7E24726C72}" type="presParOf" srcId="{F9A7D76C-A800-4375-AA52-6DADEA84A2FA}" destId="{84DB8190-A6DF-4C3A-894A-E5D56C52AD5C}" srcOrd="0" destOrd="0" presId="urn:microsoft.com/office/officeart/2005/8/layout/hList9"/>
    <dgm:cxn modelId="{572A19BD-4BFB-4186-B462-876DFAE77B66}" type="presParOf" srcId="{F9A7D76C-A800-4375-AA52-6DADEA84A2FA}" destId="{2DA3447A-8A91-4B99-BCB1-B1D0D2FC98C1}" srcOrd="1" destOrd="0" presId="urn:microsoft.com/office/officeart/2005/8/layout/hList9"/>
    <dgm:cxn modelId="{5C8310ED-F5AE-4202-8FAB-84395410746B}" type="presParOf" srcId="{2DA3447A-8A91-4B99-BCB1-B1D0D2FC98C1}" destId="{57C2A8A3-DF79-41BE-8E9B-A348B9EB27D1}" srcOrd="0" destOrd="0" presId="urn:microsoft.com/office/officeart/2005/8/layout/hList9"/>
    <dgm:cxn modelId="{9BA4311A-2737-462F-9701-5AB6104CC37B}" type="presParOf" srcId="{2DA3447A-8A91-4B99-BCB1-B1D0D2FC98C1}" destId="{79D7C318-4ECF-4BFD-9E26-F90F05B98BEF}" srcOrd="1" destOrd="0" presId="urn:microsoft.com/office/officeart/2005/8/layout/hList9"/>
    <dgm:cxn modelId="{4D47A793-2284-4B78-B00D-FBF16B1D1B05}" type="presParOf" srcId="{797587EA-2A13-4C12-A759-5B9E1471C566}" destId="{AD6ADADF-71D4-412D-8B46-E59411228AF2}" srcOrd="7" destOrd="0" presId="urn:microsoft.com/office/officeart/2005/8/layout/hList9"/>
    <dgm:cxn modelId="{ED5AC431-D731-4367-98F4-CA6E845A8168}" type="presParOf" srcId="{797587EA-2A13-4C12-A759-5B9E1471C566}" destId="{EA6B7510-C648-4ADF-B5D8-BC49CFF68170}" srcOrd="8" destOrd="0" presId="urn:microsoft.com/office/officeart/2005/8/layout/hList9"/>
    <dgm:cxn modelId="{1B1629ED-5B6B-4F7B-B6C6-449913159559}" type="presParOf" srcId="{797587EA-2A13-4C12-A759-5B9E1471C566}" destId="{5C1228A2-8458-49B1-BB10-B0061FB7D65D}" srcOrd="9" destOrd="0" presId="urn:microsoft.com/office/officeart/2005/8/layout/hList9"/>
    <dgm:cxn modelId="{44526059-B099-4FE2-94AE-BBAE18A52B13}" type="presParOf" srcId="{797587EA-2A13-4C12-A759-5B9E1471C566}" destId="{58507E28-B925-4AF2-8C93-83D2D4D6AA11}" srcOrd="10" destOrd="0" presId="urn:microsoft.com/office/officeart/2005/8/layout/hList9"/>
    <dgm:cxn modelId="{E08EBA38-81C0-4B67-9412-74F4E855C062}" type="presParOf" srcId="{797587EA-2A13-4C12-A759-5B9E1471C566}" destId="{08FCEE0E-D319-4CCD-864E-C50C4AF1D716}" srcOrd="11" destOrd="0" presId="urn:microsoft.com/office/officeart/2005/8/layout/hList9"/>
    <dgm:cxn modelId="{BF534DD5-154F-460B-8245-72B07644752F}" type="presParOf" srcId="{08FCEE0E-D319-4CCD-864E-C50C4AF1D716}" destId="{C3EC45BE-0F44-464B-A965-4741318BB291}" srcOrd="0" destOrd="0" presId="urn:microsoft.com/office/officeart/2005/8/layout/hList9"/>
    <dgm:cxn modelId="{302D96A2-9E4D-48B9-85A0-3804F602A4D7}" type="presParOf" srcId="{08FCEE0E-D319-4CCD-864E-C50C4AF1D716}" destId="{E1CAF25C-3FA7-4015-99A1-D48317F801BE}" srcOrd="1" destOrd="0" presId="urn:microsoft.com/office/officeart/2005/8/layout/hList9"/>
    <dgm:cxn modelId="{C2DC7D82-00D2-4D5A-9E6E-5D528ACF8297}" type="presParOf" srcId="{E1CAF25C-3FA7-4015-99A1-D48317F801BE}" destId="{DB46212C-A9AB-4BEE-A349-287598BD240F}" srcOrd="0" destOrd="0" presId="urn:microsoft.com/office/officeart/2005/8/layout/hList9"/>
    <dgm:cxn modelId="{3E2EB598-AAD2-43A0-9C43-E316B7239738}" type="presParOf" srcId="{E1CAF25C-3FA7-4015-99A1-D48317F801BE}" destId="{32A40C5E-03AD-4563-AC4C-35681BDF04CA}" srcOrd="1" destOrd="0" presId="urn:microsoft.com/office/officeart/2005/8/layout/hList9"/>
    <dgm:cxn modelId="{34DEDADE-BA6C-4ABA-AFDB-A2A8286F2ACF}" type="presParOf" srcId="{08FCEE0E-D319-4CCD-864E-C50C4AF1D716}" destId="{9FBCB55C-D377-4763-BCDD-F6FD57CCDCCB}" srcOrd="2" destOrd="0" presId="urn:microsoft.com/office/officeart/2005/8/layout/hList9"/>
    <dgm:cxn modelId="{AFEC121F-7061-4415-9EA4-3AA130FF2164}" type="presParOf" srcId="{9FBCB55C-D377-4763-BCDD-F6FD57CCDCCB}" destId="{C2564224-74D9-4565-953B-0B35DC402C1C}" srcOrd="0" destOrd="0" presId="urn:microsoft.com/office/officeart/2005/8/layout/hList9"/>
    <dgm:cxn modelId="{3ACF8E34-1FA8-4341-90B0-31176A313419}" type="presParOf" srcId="{9FBCB55C-D377-4763-BCDD-F6FD57CCDCCB}" destId="{16565ABC-4CED-400F-B7E3-CE4405B86F4A}" srcOrd="1" destOrd="0" presId="urn:microsoft.com/office/officeart/2005/8/layout/hList9"/>
    <dgm:cxn modelId="{3E916780-01B1-4344-8734-B1D7A3A65BC8}" type="presParOf" srcId="{797587EA-2A13-4C12-A759-5B9E1471C566}" destId="{3E189BF1-6F82-4899-A2AA-85DF9225C5F3}" srcOrd="12" destOrd="0" presId="urn:microsoft.com/office/officeart/2005/8/layout/hList9"/>
    <dgm:cxn modelId="{44ACC708-81AE-40F2-8563-3D6DD41C6C00}" type="presParOf" srcId="{797587EA-2A13-4C12-A759-5B9E1471C566}" destId="{8E7267AC-AECA-42F9-BC10-E3BD70A600C7}" srcOrd="1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FE5B461-9646-4557-AFB1-E37D33BF1EB1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A5F01314-6A2E-4545-AE9B-24C7F7E0429A}">
      <dgm:prSet phldrT="[Texte]"/>
      <dgm:spPr/>
      <dgm:t>
        <a:bodyPr/>
        <a:lstStyle/>
        <a:p>
          <a:r>
            <a:rPr lang="fr-BE" dirty="0" smtClean="0"/>
            <a:t>Connaissances</a:t>
          </a:r>
          <a:endParaRPr lang="fr-BE" dirty="0"/>
        </a:p>
      </dgm:t>
    </dgm:pt>
    <dgm:pt modelId="{5D6A73FA-FFC3-480C-AA06-6E4CFC3D8E68}" type="parTrans" cxnId="{81785FBC-4E09-469F-B6F8-66D8E7779BD4}">
      <dgm:prSet/>
      <dgm:spPr/>
    </dgm:pt>
    <dgm:pt modelId="{89E1D8B6-8FF9-4749-9C29-2F6A82B9F13D}" type="sibTrans" cxnId="{81785FBC-4E09-469F-B6F8-66D8E7779BD4}">
      <dgm:prSet/>
      <dgm:spPr/>
    </dgm:pt>
    <dgm:pt modelId="{37928BD6-7D85-4AD5-A016-8EC2133CCA4C}">
      <dgm:prSet phldrT="[Texte]"/>
      <dgm:spPr/>
      <dgm:t>
        <a:bodyPr/>
        <a:lstStyle/>
        <a:p>
          <a:r>
            <a:rPr lang="fr-BE" dirty="0" smtClean="0"/>
            <a:t>Productions</a:t>
          </a:r>
          <a:endParaRPr lang="fr-BE" dirty="0"/>
        </a:p>
      </dgm:t>
    </dgm:pt>
    <dgm:pt modelId="{5CC0D8E5-F277-4786-9DDD-4F2D112F1704}" type="parTrans" cxnId="{56EDD893-BEBE-4F40-A40F-220E7DBE41F2}">
      <dgm:prSet/>
      <dgm:spPr/>
    </dgm:pt>
    <dgm:pt modelId="{C0F84098-67FF-4848-A9E7-A8C99AF858C2}" type="sibTrans" cxnId="{56EDD893-BEBE-4F40-A40F-220E7DBE41F2}">
      <dgm:prSet/>
      <dgm:spPr/>
    </dgm:pt>
    <dgm:pt modelId="{4046921F-71FD-48B5-A4A5-C5948966458F}">
      <dgm:prSet phldrT="[Texte]"/>
      <dgm:spPr/>
      <dgm:t>
        <a:bodyPr/>
        <a:lstStyle/>
        <a:p>
          <a:r>
            <a:rPr lang="fr-BE" dirty="0" smtClean="0"/>
            <a:t>Métacognition</a:t>
          </a:r>
          <a:endParaRPr lang="fr-BE" dirty="0"/>
        </a:p>
      </dgm:t>
    </dgm:pt>
    <dgm:pt modelId="{8D995C90-B1DE-42D2-BF1D-648012D28BB1}" type="parTrans" cxnId="{0354E5AD-2401-4C1E-AC37-05C00017E781}">
      <dgm:prSet/>
      <dgm:spPr/>
    </dgm:pt>
    <dgm:pt modelId="{D2DF8373-2F5B-405A-AC96-AECF3DA7E32C}" type="sibTrans" cxnId="{0354E5AD-2401-4C1E-AC37-05C00017E781}">
      <dgm:prSet/>
      <dgm:spPr/>
    </dgm:pt>
    <dgm:pt modelId="{4219AFAD-5FAE-4F18-95F7-67627E55C3FD}" type="pres">
      <dgm:prSet presAssocID="{EFE5B461-9646-4557-AFB1-E37D33BF1EB1}" presName="compositeShape" presStyleCnt="0">
        <dgm:presLayoutVars>
          <dgm:chMax val="7"/>
          <dgm:dir/>
          <dgm:resizeHandles val="exact"/>
        </dgm:presLayoutVars>
      </dgm:prSet>
      <dgm:spPr/>
    </dgm:pt>
    <dgm:pt modelId="{FA1AA567-A78E-4F9C-81D3-F7599BFEB5DD}" type="pres">
      <dgm:prSet presAssocID="{EFE5B461-9646-4557-AFB1-E37D33BF1EB1}" presName="wedge1" presStyleLbl="node1" presStyleIdx="0" presStyleCnt="3"/>
      <dgm:spPr/>
      <dgm:t>
        <a:bodyPr/>
        <a:lstStyle/>
        <a:p>
          <a:endParaRPr lang="fr-BE"/>
        </a:p>
      </dgm:t>
    </dgm:pt>
    <dgm:pt modelId="{91694879-BCBF-441A-B656-B589D51B4A20}" type="pres">
      <dgm:prSet presAssocID="{EFE5B461-9646-4557-AFB1-E37D33BF1EB1}" presName="dummy1a" presStyleCnt="0"/>
      <dgm:spPr/>
    </dgm:pt>
    <dgm:pt modelId="{16215D84-54C7-4BC6-B257-05C937F82299}" type="pres">
      <dgm:prSet presAssocID="{EFE5B461-9646-4557-AFB1-E37D33BF1EB1}" presName="dummy1b" presStyleCnt="0"/>
      <dgm:spPr/>
    </dgm:pt>
    <dgm:pt modelId="{79F121F0-6131-4FAB-BD1A-11D664094250}" type="pres">
      <dgm:prSet presAssocID="{EFE5B461-9646-4557-AFB1-E37D33BF1EB1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92CFF299-B8CF-463C-81B5-06F3775CF944}" type="pres">
      <dgm:prSet presAssocID="{EFE5B461-9646-4557-AFB1-E37D33BF1EB1}" presName="wedge2" presStyleLbl="node1" presStyleIdx="1" presStyleCnt="3"/>
      <dgm:spPr/>
      <dgm:t>
        <a:bodyPr/>
        <a:lstStyle/>
        <a:p>
          <a:endParaRPr lang="fr-BE"/>
        </a:p>
      </dgm:t>
    </dgm:pt>
    <dgm:pt modelId="{AF2B57DB-E943-4448-867A-60524EB096DD}" type="pres">
      <dgm:prSet presAssocID="{EFE5B461-9646-4557-AFB1-E37D33BF1EB1}" presName="dummy2a" presStyleCnt="0"/>
      <dgm:spPr/>
    </dgm:pt>
    <dgm:pt modelId="{FB03BFE0-2582-49AC-B74B-74B6AD38E32B}" type="pres">
      <dgm:prSet presAssocID="{EFE5B461-9646-4557-AFB1-E37D33BF1EB1}" presName="dummy2b" presStyleCnt="0"/>
      <dgm:spPr/>
    </dgm:pt>
    <dgm:pt modelId="{DE3DF4CA-1809-4B2F-8675-24C4FAE17D9A}" type="pres">
      <dgm:prSet presAssocID="{EFE5B461-9646-4557-AFB1-E37D33BF1EB1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D15C734A-11E1-4041-B83E-088D51E13B8E}" type="pres">
      <dgm:prSet presAssocID="{EFE5B461-9646-4557-AFB1-E37D33BF1EB1}" presName="wedge3" presStyleLbl="node1" presStyleIdx="2" presStyleCnt="3"/>
      <dgm:spPr/>
      <dgm:t>
        <a:bodyPr/>
        <a:lstStyle/>
        <a:p>
          <a:endParaRPr lang="fr-BE"/>
        </a:p>
      </dgm:t>
    </dgm:pt>
    <dgm:pt modelId="{030EE11C-E21F-4FD2-8597-11DF7D32B015}" type="pres">
      <dgm:prSet presAssocID="{EFE5B461-9646-4557-AFB1-E37D33BF1EB1}" presName="dummy3a" presStyleCnt="0"/>
      <dgm:spPr/>
    </dgm:pt>
    <dgm:pt modelId="{C55C3EEF-7175-4130-BA01-E2D44A6308E8}" type="pres">
      <dgm:prSet presAssocID="{EFE5B461-9646-4557-AFB1-E37D33BF1EB1}" presName="dummy3b" presStyleCnt="0"/>
      <dgm:spPr/>
    </dgm:pt>
    <dgm:pt modelId="{78C0EAF3-EC7E-44ED-A3B7-11E82F0233A6}" type="pres">
      <dgm:prSet presAssocID="{EFE5B461-9646-4557-AFB1-E37D33BF1EB1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ADA11D9A-92F5-4E72-AC8B-6AB6E770C634}" type="pres">
      <dgm:prSet presAssocID="{89E1D8B6-8FF9-4749-9C29-2F6A82B9F13D}" presName="arrowWedge1" presStyleLbl="fgSibTrans2D1" presStyleIdx="0" presStyleCnt="3"/>
      <dgm:spPr/>
    </dgm:pt>
    <dgm:pt modelId="{F34772AF-B4BC-431D-A434-B09752AAF5E7}" type="pres">
      <dgm:prSet presAssocID="{C0F84098-67FF-4848-A9E7-A8C99AF858C2}" presName="arrowWedge2" presStyleLbl="fgSibTrans2D1" presStyleIdx="1" presStyleCnt="3"/>
      <dgm:spPr/>
    </dgm:pt>
    <dgm:pt modelId="{8057CB47-2B6B-4FF8-8B64-B9E7361B9E4A}" type="pres">
      <dgm:prSet presAssocID="{D2DF8373-2F5B-405A-AC96-AECF3DA7E32C}" presName="arrowWedge3" presStyleLbl="fgSibTrans2D1" presStyleIdx="2" presStyleCnt="3"/>
      <dgm:spPr/>
    </dgm:pt>
  </dgm:ptLst>
  <dgm:cxnLst>
    <dgm:cxn modelId="{76B579FB-49D6-4930-A0DF-4B4F71D46F96}" type="presOf" srcId="{A5F01314-6A2E-4545-AE9B-24C7F7E0429A}" destId="{FA1AA567-A78E-4F9C-81D3-F7599BFEB5DD}" srcOrd="0" destOrd="0" presId="urn:microsoft.com/office/officeart/2005/8/layout/cycle8"/>
    <dgm:cxn modelId="{56EDD893-BEBE-4F40-A40F-220E7DBE41F2}" srcId="{EFE5B461-9646-4557-AFB1-E37D33BF1EB1}" destId="{37928BD6-7D85-4AD5-A016-8EC2133CCA4C}" srcOrd="1" destOrd="0" parTransId="{5CC0D8E5-F277-4786-9DDD-4F2D112F1704}" sibTransId="{C0F84098-67FF-4848-A9E7-A8C99AF858C2}"/>
    <dgm:cxn modelId="{DB67A5DA-981A-4A61-843E-F3E6AA7E720B}" type="presOf" srcId="{37928BD6-7D85-4AD5-A016-8EC2133CCA4C}" destId="{92CFF299-B8CF-463C-81B5-06F3775CF944}" srcOrd="0" destOrd="0" presId="urn:microsoft.com/office/officeart/2005/8/layout/cycle8"/>
    <dgm:cxn modelId="{97997925-E990-40F6-89FD-DC756579F5FD}" type="presOf" srcId="{4046921F-71FD-48B5-A4A5-C5948966458F}" destId="{78C0EAF3-EC7E-44ED-A3B7-11E82F0233A6}" srcOrd="1" destOrd="0" presId="urn:microsoft.com/office/officeart/2005/8/layout/cycle8"/>
    <dgm:cxn modelId="{DD7863EC-3896-4F15-8130-CECA71238253}" type="presOf" srcId="{4046921F-71FD-48B5-A4A5-C5948966458F}" destId="{D15C734A-11E1-4041-B83E-088D51E13B8E}" srcOrd="0" destOrd="0" presId="urn:microsoft.com/office/officeart/2005/8/layout/cycle8"/>
    <dgm:cxn modelId="{AE8C9C34-E95C-421B-A741-46C12799BE09}" type="presOf" srcId="{37928BD6-7D85-4AD5-A016-8EC2133CCA4C}" destId="{DE3DF4CA-1809-4B2F-8675-24C4FAE17D9A}" srcOrd="1" destOrd="0" presId="urn:microsoft.com/office/officeart/2005/8/layout/cycle8"/>
    <dgm:cxn modelId="{BC9D64DC-9122-4DCC-B39C-5507543251F1}" type="presOf" srcId="{A5F01314-6A2E-4545-AE9B-24C7F7E0429A}" destId="{79F121F0-6131-4FAB-BD1A-11D664094250}" srcOrd="1" destOrd="0" presId="urn:microsoft.com/office/officeart/2005/8/layout/cycle8"/>
    <dgm:cxn modelId="{0354E5AD-2401-4C1E-AC37-05C00017E781}" srcId="{EFE5B461-9646-4557-AFB1-E37D33BF1EB1}" destId="{4046921F-71FD-48B5-A4A5-C5948966458F}" srcOrd="2" destOrd="0" parTransId="{8D995C90-B1DE-42D2-BF1D-648012D28BB1}" sibTransId="{D2DF8373-2F5B-405A-AC96-AECF3DA7E32C}"/>
    <dgm:cxn modelId="{1ACA83BC-8DC8-49B7-89CE-5B00656928F1}" type="presOf" srcId="{EFE5B461-9646-4557-AFB1-E37D33BF1EB1}" destId="{4219AFAD-5FAE-4F18-95F7-67627E55C3FD}" srcOrd="0" destOrd="0" presId="urn:microsoft.com/office/officeart/2005/8/layout/cycle8"/>
    <dgm:cxn modelId="{81785FBC-4E09-469F-B6F8-66D8E7779BD4}" srcId="{EFE5B461-9646-4557-AFB1-E37D33BF1EB1}" destId="{A5F01314-6A2E-4545-AE9B-24C7F7E0429A}" srcOrd="0" destOrd="0" parTransId="{5D6A73FA-FFC3-480C-AA06-6E4CFC3D8E68}" sibTransId="{89E1D8B6-8FF9-4749-9C29-2F6A82B9F13D}"/>
    <dgm:cxn modelId="{0004A298-5C88-4B21-96E1-301D6A733E16}" type="presParOf" srcId="{4219AFAD-5FAE-4F18-95F7-67627E55C3FD}" destId="{FA1AA567-A78E-4F9C-81D3-F7599BFEB5DD}" srcOrd="0" destOrd="0" presId="urn:microsoft.com/office/officeart/2005/8/layout/cycle8"/>
    <dgm:cxn modelId="{E9871587-7995-4E88-9DBF-87C3AAE62C90}" type="presParOf" srcId="{4219AFAD-5FAE-4F18-95F7-67627E55C3FD}" destId="{91694879-BCBF-441A-B656-B589D51B4A20}" srcOrd="1" destOrd="0" presId="urn:microsoft.com/office/officeart/2005/8/layout/cycle8"/>
    <dgm:cxn modelId="{1370E8FA-F725-4471-A176-6795496AD1CC}" type="presParOf" srcId="{4219AFAD-5FAE-4F18-95F7-67627E55C3FD}" destId="{16215D84-54C7-4BC6-B257-05C937F82299}" srcOrd="2" destOrd="0" presId="urn:microsoft.com/office/officeart/2005/8/layout/cycle8"/>
    <dgm:cxn modelId="{33715FD8-7065-4E81-A04D-CFEE555F26F3}" type="presParOf" srcId="{4219AFAD-5FAE-4F18-95F7-67627E55C3FD}" destId="{79F121F0-6131-4FAB-BD1A-11D664094250}" srcOrd="3" destOrd="0" presId="urn:microsoft.com/office/officeart/2005/8/layout/cycle8"/>
    <dgm:cxn modelId="{033BD9A8-965A-4644-B5DD-025A9B53E0FE}" type="presParOf" srcId="{4219AFAD-5FAE-4F18-95F7-67627E55C3FD}" destId="{92CFF299-B8CF-463C-81B5-06F3775CF944}" srcOrd="4" destOrd="0" presId="urn:microsoft.com/office/officeart/2005/8/layout/cycle8"/>
    <dgm:cxn modelId="{7D22427F-9BF2-42F4-88B2-827C8D41A193}" type="presParOf" srcId="{4219AFAD-5FAE-4F18-95F7-67627E55C3FD}" destId="{AF2B57DB-E943-4448-867A-60524EB096DD}" srcOrd="5" destOrd="0" presId="urn:microsoft.com/office/officeart/2005/8/layout/cycle8"/>
    <dgm:cxn modelId="{C449A518-6DA2-441B-AF61-1EDF79E8BD0C}" type="presParOf" srcId="{4219AFAD-5FAE-4F18-95F7-67627E55C3FD}" destId="{FB03BFE0-2582-49AC-B74B-74B6AD38E32B}" srcOrd="6" destOrd="0" presId="urn:microsoft.com/office/officeart/2005/8/layout/cycle8"/>
    <dgm:cxn modelId="{08ED9ACF-DC82-434E-9D70-D8A081006BAD}" type="presParOf" srcId="{4219AFAD-5FAE-4F18-95F7-67627E55C3FD}" destId="{DE3DF4CA-1809-4B2F-8675-24C4FAE17D9A}" srcOrd="7" destOrd="0" presId="urn:microsoft.com/office/officeart/2005/8/layout/cycle8"/>
    <dgm:cxn modelId="{2CF20D9A-92E3-41D2-B416-56F57D21F1C5}" type="presParOf" srcId="{4219AFAD-5FAE-4F18-95F7-67627E55C3FD}" destId="{D15C734A-11E1-4041-B83E-088D51E13B8E}" srcOrd="8" destOrd="0" presId="urn:microsoft.com/office/officeart/2005/8/layout/cycle8"/>
    <dgm:cxn modelId="{BDCD0A78-5692-4B50-9538-3D5BB8253BE7}" type="presParOf" srcId="{4219AFAD-5FAE-4F18-95F7-67627E55C3FD}" destId="{030EE11C-E21F-4FD2-8597-11DF7D32B015}" srcOrd="9" destOrd="0" presId="urn:microsoft.com/office/officeart/2005/8/layout/cycle8"/>
    <dgm:cxn modelId="{A5E7F3A5-27AD-4621-826B-CF837C4CB2F0}" type="presParOf" srcId="{4219AFAD-5FAE-4F18-95F7-67627E55C3FD}" destId="{C55C3EEF-7175-4130-BA01-E2D44A6308E8}" srcOrd="10" destOrd="0" presId="urn:microsoft.com/office/officeart/2005/8/layout/cycle8"/>
    <dgm:cxn modelId="{BC19FC47-4AD5-4191-AAE4-E0B2380DDB50}" type="presParOf" srcId="{4219AFAD-5FAE-4F18-95F7-67627E55C3FD}" destId="{78C0EAF3-EC7E-44ED-A3B7-11E82F0233A6}" srcOrd="11" destOrd="0" presId="urn:microsoft.com/office/officeart/2005/8/layout/cycle8"/>
    <dgm:cxn modelId="{E513D688-5C6E-4BF2-B70C-BDBEC4E5A4F3}" type="presParOf" srcId="{4219AFAD-5FAE-4F18-95F7-67627E55C3FD}" destId="{ADA11D9A-92F5-4E72-AC8B-6AB6E770C634}" srcOrd="12" destOrd="0" presId="urn:microsoft.com/office/officeart/2005/8/layout/cycle8"/>
    <dgm:cxn modelId="{28514E8D-AA3E-45B4-BCC8-EB421377AF56}" type="presParOf" srcId="{4219AFAD-5FAE-4F18-95F7-67627E55C3FD}" destId="{F34772AF-B4BC-431D-A434-B09752AAF5E7}" srcOrd="13" destOrd="0" presId="urn:microsoft.com/office/officeart/2005/8/layout/cycle8"/>
    <dgm:cxn modelId="{C9F1E0EE-E106-401F-BE83-583850B8E044}" type="presParOf" srcId="{4219AFAD-5FAE-4F18-95F7-67627E55C3FD}" destId="{8057CB47-2B6B-4FF8-8B64-B9E7361B9E4A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112BABA-E13A-44BC-9C05-8618F8B8F6A8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40D18E09-216E-450E-B8A6-02CF7E4E0866}">
      <dgm:prSet phldrT="[Texte]"/>
      <dgm:spPr/>
      <dgm:t>
        <a:bodyPr/>
        <a:lstStyle/>
        <a:p>
          <a:r>
            <a:rPr lang="fr-BE" dirty="0" smtClean="0"/>
            <a:t>Histoire de la discipline</a:t>
          </a:r>
          <a:endParaRPr lang="fr-BE" dirty="0"/>
        </a:p>
      </dgm:t>
    </dgm:pt>
    <dgm:pt modelId="{AF2769BF-595F-4AFC-BF66-7AA0D253EA5F}" type="parTrans" cxnId="{127C6902-9317-40FE-BAF4-33BF99921D27}">
      <dgm:prSet/>
      <dgm:spPr/>
    </dgm:pt>
    <dgm:pt modelId="{6A635894-8BC3-4CDC-874A-41F6399872BF}" type="sibTrans" cxnId="{127C6902-9317-40FE-BAF4-33BF99921D27}">
      <dgm:prSet/>
      <dgm:spPr/>
    </dgm:pt>
    <dgm:pt modelId="{714386AD-CE9B-4719-9DB6-83AF21592757}">
      <dgm:prSet phldrT="[Texte]"/>
      <dgm:spPr/>
      <dgm:t>
        <a:bodyPr/>
        <a:lstStyle/>
        <a:p>
          <a:r>
            <a:rPr lang="fr-BE" dirty="0" smtClean="0"/>
            <a:t>Didactique de la discipline</a:t>
          </a:r>
          <a:endParaRPr lang="fr-BE" dirty="0"/>
        </a:p>
      </dgm:t>
    </dgm:pt>
    <dgm:pt modelId="{1A6BCEEF-B21E-4477-8DA3-4FA52549C57A}" type="parTrans" cxnId="{F9CD1B9B-7C5E-4D0C-BC21-E35B3E6CDC24}">
      <dgm:prSet/>
      <dgm:spPr/>
    </dgm:pt>
    <dgm:pt modelId="{F2B3AFDF-DEDB-4D27-A9B4-6E37DCF601DA}" type="sibTrans" cxnId="{F9CD1B9B-7C5E-4D0C-BC21-E35B3E6CDC24}">
      <dgm:prSet/>
      <dgm:spPr/>
    </dgm:pt>
    <dgm:pt modelId="{89C10F0A-6C52-4774-8766-8C34610B1D57}" type="pres">
      <dgm:prSet presAssocID="{9112BABA-E13A-44BC-9C05-8618F8B8F6A8}" presName="compositeShape" presStyleCnt="0">
        <dgm:presLayoutVars>
          <dgm:chMax val="7"/>
          <dgm:dir/>
          <dgm:resizeHandles val="exact"/>
        </dgm:presLayoutVars>
      </dgm:prSet>
      <dgm:spPr/>
    </dgm:pt>
    <dgm:pt modelId="{28C62BDC-0F12-4948-95E6-ADA2B99E82E0}" type="pres">
      <dgm:prSet presAssocID="{40D18E09-216E-450E-B8A6-02CF7E4E0866}" presName="circ1" presStyleLbl="vennNode1" presStyleIdx="0" presStyleCnt="2"/>
      <dgm:spPr/>
      <dgm:t>
        <a:bodyPr/>
        <a:lstStyle/>
        <a:p>
          <a:endParaRPr lang="fr-BE"/>
        </a:p>
      </dgm:t>
    </dgm:pt>
    <dgm:pt modelId="{C84D3120-C25A-432E-927A-DBF0466D92CB}" type="pres">
      <dgm:prSet presAssocID="{40D18E09-216E-450E-B8A6-02CF7E4E086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0DE9F9F-B3A9-45AD-B772-8125DF3819F3}" type="pres">
      <dgm:prSet presAssocID="{714386AD-CE9B-4719-9DB6-83AF21592757}" presName="circ2" presStyleLbl="vennNode1" presStyleIdx="1" presStyleCnt="2"/>
      <dgm:spPr/>
      <dgm:t>
        <a:bodyPr/>
        <a:lstStyle/>
        <a:p>
          <a:endParaRPr lang="fr-BE"/>
        </a:p>
      </dgm:t>
    </dgm:pt>
    <dgm:pt modelId="{5CDA21FC-427D-4A61-8EE3-3B811A73D680}" type="pres">
      <dgm:prSet presAssocID="{714386AD-CE9B-4719-9DB6-83AF21592757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127C6902-9317-40FE-BAF4-33BF99921D27}" srcId="{9112BABA-E13A-44BC-9C05-8618F8B8F6A8}" destId="{40D18E09-216E-450E-B8A6-02CF7E4E0866}" srcOrd="0" destOrd="0" parTransId="{AF2769BF-595F-4AFC-BF66-7AA0D253EA5F}" sibTransId="{6A635894-8BC3-4CDC-874A-41F6399872BF}"/>
    <dgm:cxn modelId="{8FCF7B24-D330-4BBB-B908-021C5EC47DF6}" type="presOf" srcId="{714386AD-CE9B-4719-9DB6-83AF21592757}" destId="{5CDA21FC-427D-4A61-8EE3-3B811A73D680}" srcOrd="1" destOrd="0" presId="urn:microsoft.com/office/officeart/2005/8/layout/venn1"/>
    <dgm:cxn modelId="{6F963737-9E5F-46F5-BBAE-8295A088C7C4}" type="presOf" srcId="{714386AD-CE9B-4719-9DB6-83AF21592757}" destId="{50DE9F9F-B3A9-45AD-B772-8125DF3819F3}" srcOrd="0" destOrd="0" presId="urn:microsoft.com/office/officeart/2005/8/layout/venn1"/>
    <dgm:cxn modelId="{7492609D-C024-427F-9547-7DDBA985AF2F}" type="presOf" srcId="{9112BABA-E13A-44BC-9C05-8618F8B8F6A8}" destId="{89C10F0A-6C52-4774-8766-8C34610B1D57}" srcOrd="0" destOrd="0" presId="urn:microsoft.com/office/officeart/2005/8/layout/venn1"/>
    <dgm:cxn modelId="{9DE60C29-1402-49F2-A7DD-34B66A101B9E}" type="presOf" srcId="{40D18E09-216E-450E-B8A6-02CF7E4E0866}" destId="{C84D3120-C25A-432E-927A-DBF0466D92CB}" srcOrd="1" destOrd="0" presId="urn:microsoft.com/office/officeart/2005/8/layout/venn1"/>
    <dgm:cxn modelId="{41CE4B74-CDD5-4C1F-80FD-AEC028B5131C}" type="presOf" srcId="{40D18E09-216E-450E-B8A6-02CF7E4E0866}" destId="{28C62BDC-0F12-4948-95E6-ADA2B99E82E0}" srcOrd="0" destOrd="0" presId="urn:microsoft.com/office/officeart/2005/8/layout/venn1"/>
    <dgm:cxn modelId="{F9CD1B9B-7C5E-4D0C-BC21-E35B3E6CDC24}" srcId="{9112BABA-E13A-44BC-9C05-8618F8B8F6A8}" destId="{714386AD-CE9B-4719-9DB6-83AF21592757}" srcOrd="1" destOrd="0" parTransId="{1A6BCEEF-B21E-4477-8DA3-4FA52549C57A}" sibTransId="{F2B3AFDF-DEDB-4D27-A9B4-6E37DCF601DA}"/>
    <dgm:cxn modelId="{67916840-F9C1-408B-ABBD-7D019482D571}" type="presParOf" srcId="{89C10F0A-6C52-4774-8766-8C34610B1D57}" destId="{28C62BDC-0F12-4948-95E6-ADA2B99E82E0}" srcOrd="0" destOrd="0" presId="urn:microsoft.com/office/officeart/2005/8/layout/venn1"/>
    <dgm:cxn modelId="{79271676-299D-4E24-A8DA-3F67AA55947F}" type="presParOf" srcId="{89C10F0A-6C52-4774-8766-8C34610B1D57}" destId="{C84D3120-C25A-432E-927A-DBF0466D92CB}" srcOrd="1" destOrd="0" presId="urn:microsoft.com/office/officeart/2005/8/layout/venn1"/>
    <dgm:cxn modelId="{DDE2539F-9A38-4CCA-98FF-008B48AC45CD}" type="presParOf" srcId="{89C10F0A-6C52-4774-8766-8C34610B1D57}" destId="{50DE9F9F-B3A9-45AD-B772-8125DF3819F3}" srcOrd="2" destOrd="0" presId="urn:microsoft.com/office/officeart/2005/8/layout/venn1"/>
    <dgm:cxn modelId="{6A1AD129-FD73-4D57-8E51-18C85931D99F}" type="presParOf" srcId="{89C10F0A-6C52-4774-8766-8C34610B1D57}" destId="{5CDA21FC-427D-4A61-8EE3-3B811A73D680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D328AAC-9669-4988-AA8A-4E61C7B3D4B8}" type="doc">
      <dgm:prSet loTypeId="urn:microsoft.com/office/officeart/2005/8/layout/pyramid2" loCatId="list" qsTypeId="urn:microsoft.com/office/officeart/2005/8/quickstyle/simple2" qsCatId="simple" csTypeId="urn:microsoft.com/office/officeart/2005/8/colors/accent1_2" csCatId="accent1" phldr="1"/>
      <dgm:spPr/>
    </dgm:pt>
    <dgm:pt modelId="{2E4571EB-BE06-4F8A-BA39-80A743D487AF}">
      <dgm:prSet phldrT="[Texte]"/>
      <dgm:spPr/>
      <dgm:t>
        <a:bodyPr/>
        <a:lstStyle/>
        <a:p>
          <a:r>
            <a:rPr lang="fr-BE" dirty="0" smtClean="0"/>
            <a:t>Domaines</a:t>
          </a:r>
          <a:endParaRPr lang="fr-BE" dirty="0"/>
        </a:p>
      </dgm:t>
    </dgm:pt>
    <dgm:pt modelId="{65E9AA87-31EE-4737-8508-57A47261FAF8}" type="parTrans" cxnId="{FBD47EE6-6F02-4D23-92ED-53BF59674BAA}">
      <dgm:prSet/>
      <dgm:spPr/>
      <dgm:t>
        <a:bodyPr/>
        <a:lstStyle/>
        <a:p>
          <a:endParaRPr lang="fr-BE"/>
        </a:p>
      </dgm:t>
    </dgm:pt>
    <dgm:pt modelId="{72A52C38-C16F-4B03-8A8A-0A240B25BE98}" type="sibTrans" cxnId="{FBD47EE6-6F02-4D23-92ED-53BF59674BAA}">
      <dgm:prSet/>
      <dgm:spPr/>
      <dgm:t>
        <a:bodyPr/>
        <a:lstStyle/>
        <a:p>
          <a:endParaRPr lang="fr-BE"/>
        </a:p>
      </dgm:t>
    </dgm:pt>
    <dgm:pt modelId="{4D1DA174-2C81-4DF1-ACD9-CA83E674D199}">
      <dgm:prSet phldrT="[Texte]"/>
      <dgm:spPr/>
      <dgm:t>
        <a:bodyPr/>
        <a:lstStyle/>
        <a:p>
          <a:r>
            <a:rPr lang="fr-BE" dirty="0" smtClean="0"/>
            <a:t>Objets</a:t>
          </a:r>
          <a:endParaRPr lang="fr-BE" dirty="0"/>
        </a:p>
      </dgm:t>
    </dgm:pt>
    <dgm:pt modelId="{DE3FF0E8-D620-4C3C-BD31-EC8E9EA5B9E8}" type="parTrans" cxnId="{94F6F833-CBF3-4944-AEEF-18A72A155DF1}">
      <dgm:prSet/>
      <dgm:spPr/>
      <dgm:t>
        <a:bodyPr/>
        <a:lstStyle/>
        <a:p>
          <a:endParaRPr lang="fr-BE"/>
        </a:p>
      </dgm:t>
    </dgm:pt>
    <dgm:pt modelId="{B7085E12-19A3-4FEC-AC9C-F70CB836D673}" type="sibTrans" cxnId="{94F6F833-CBF3-4944-AEEF-18A72A155DF1}">
      <dgm:prSet/>
      <dgm:spPr/>
      <dgm:t>
        <a:bodyPr/>
        <a:lstStyle/>
        <a:p>
          <a:endParaRPr lang="fr-BE"/>
        </a:p>
      </dgm:t>
    </dgm:pt>
    <dgm:pt modelId="{A9F42BC1-AA70-4E0C-96AA-E5B0616901E8}">
      <dgm:prSet phldrT="[Texte]"/>
      <dgm:spPr/>
      <dgm:t>
        <a:bodyPr/>
        <a:lstStyle/>
        <a:p>
          <a:r>
            <a:rPr lang="fr-BE" dirty="0" smtClean="0"/>
            <a:t>Outils</a:t>
          </a:r>
          <a:endParaRPr lang="fr-BE" dirty="0"/>
        </a:p>
      </dgm:t>
    </dgm:pt>
    <dgm:pt modelId="{A7BB6856-D96D-4A0C-98C1-45E35A6CEB19}" type="parTrans" cxnId="{F3B480B1-6B05-4374-AD3B-179362041BED}">
      <dgm:prSet/>
      <dgm:spPr/>
      <dgm:t>
        <a:bodyPr/>
        <a:lstStyle/>
        <a:p>
          <a:endParaRPr lang="fr-BE"/>
        </a:p>
      </dgm:t>
    </dgm:pt>
    <dgm:pt modelId="{C3D5020C-7E44-4724-BCED-2E46789122EC}" type="sibTrans" cxnId="{F3B480B1-6B05-4374-AD3B-179362041BED}">
      <dgm:prSet/>
      <dgm:spPr/>
      <dgm:t>
        <a:bodyPr/>
        <a:lstStyle/>
        <a:p>
          <a:endParaRPr lang="fr-BE"/>
        </a:p>
      </dgm:t>
    </dgm:pt>
    <dgm:pt modelId="{6244170A-3364-427B-A372-08B1FE53529E}" type="pres">
      <dgm:prSet presAssocID="{BD328AAC-9669-4988-AA8A-4E61C7B3D4B8}" presName="compositeShape" presStyleCnt="0">
        <dgm:presLayoutVars>
          <dgm:dir/>
          <dgm:resizeHandles/>
        </dgm:presLayoutVars>
      </dgm:prSet>
      <dgm:spPr/>
    </dgm:pt>
    <dgm:pt modelId="{96859B5F-81FD-4786-8CFE-869F328E27AF}" type="pres">
      <dgm:prSet presAssocID="{BD328AAC-9669-4988-AA8A-4E61C7B3D4B8}" presName="pyramid" presStyleLbl="node1" presStyleIdx="0" presStyleCnt="1" custLinFactNeighborX="-1367" custLinFactNeighborY="632"/>
      <dgm:spPr/>
    </dgm:pt>
    <dgm:pt modelId="{4F9E4972-CF8C-404C-A044-031958D10B30}" type="pres">
      <dgm:prSet presAssocID="{BD328AAC-9669-4988-AA8A-4E61C7B3D4B8}" presName="theList" presStyleCnt="0"/>
      <dgm:spPr/>
    </dgm:pt>
    <dgm:pt modelId="{B7E4FB44-6D7A-46D0-92F3-1F7C432129BB}" type="pres">
      <dgm:prSet presAssocID="{2E4571EB-BE06-4F8A-BA39-80A743D487AF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699AF31F-2D23-4CF6-8042-D0A19A6D9C8C}" type="pres">
      <dgm:prSet presAssocID="{2E4571EB-BE06-4F8A-BA39-80A743D487AF}" presName="aSpace" presStyleCnt="0"/>
      <dgm:spPr/>
    </dgm:pt>
    <dgm:pt modelId="{B9FE7AFB-FE06-4670-B3C4-33BC5AD44768}" type="pres">
      <dgm:prSet presAssocID="{4D1DA174-2C81-4DF1-ACD9-CA83E674D199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E4101FC2-5635-4B8C-974A-293D4742B9AE}" type="pres">
      <dgm:prSet presAssocID="{4D1DA174-2C81-4DF1-ACD9-CA83E674D199}" presName="aSpace" presStyleCnt="0"/>
      <dgm:spPr/>
    </dgm:pt>
    <dgm:pt modelId="{AAD58415-D74B-4B73-A084-4C9B203F2B01}" type="pres">
      <dgm:prSet presAssocID="{A9F42BC1-AA70-4E0C-96AA-E5B0616901E8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EF66155-63BD-4637-AC16-244DEE96B108}" type="pres">
      <dgm:prSet presAssocID="{A9F42BC1-AA70-4E0C-96AA-E5B0616901E8}" presName="aSpace" presStyleCnt="0"/>
      <dgm:spPr/>
    </dgm:pt>
  </dgm:ptLst>
  <dgm:cxnLst>
    <dgm:cxn modelId="{229538DA-3F83-4984-ACCD-D1C079AF3598}" type="presOf" srcId="{4D1DA174-2C81-4DF1-ACD9-CA83E674D199}" destId="{B9FE7AFB-FE06-4670-B3C4-33BC5AD44768}" srcOrd="0" destOrd="0" presId="urn:microsoft.com/office/officeart/2005/8/layout/pyramid2"/>
    <dgm:cxn modelId="{FBD47EE6-6F02-4D23-92ED-53BF59674BAA}" srcId="{BD328AAC-9669-4988-AA8A-4E61C7B3D4B8}" destId="{2E4571EB-BE06-4F8A-BA39-80A743D487AF}" srcOrd="0" destOrd="0" parTransId="{65E9AA87-31EE-4737-8508-57A47261FAF8}" sibTransId="{72A52C38-C16F-4B03-8A8A-0A240B25BE98}"/>
    <dgm:cxn modelId="{F3B480B1-6B05-4374-AD3B-179362041BED}" srcId="{BD328AAC-9669-4988-AA8A-4E61C7B3D4B8}" destId="{A9F42BC1-AA70-4E0C-96AA-E5B0616901E8}" srcOrd="2" destOrd="0" parTransId="{A7BB6856-D96D-4A0C-98C1-45E35A6CEB19}" sibTransId="{C3D5020C-7E44-4724-BCED-2E46789122EC}"/>
    <dgm:cxn modelId="{B3B16B11-D116-4E4A-90A1-BC335E0E3361}" type="presOf" srcId="{BD328AAC-9669-4988-AA8A-4E61C7B3D4B8}" destId="{6244170A-3364-427B-A372-08B1FE53529E}" srcOrd="0" destOrd="0" presId="urn:microsoft.com/office/officeart/2005/8/layout/pyramid2"/>
    <dgm:cxn modelId="{94F6F833-CBF3-4944-AEEF-18A72A155DF1}" srcId="{BD328AAC-9669-4988-AA8A-4E61C7B3D4B8}" destId="{4D1DA174-2C81-4DF1-ACD9-CA83E674D199}" srcOrd="1" destOrd="0" parTransId="{DE3FF0E8-D620-4C3C-BD31-EC8E9EA5B9E8}" sibTransId="{B7085E12-19A3-4FEC-AC9C-F70CB836D673}"/>
    <dgm:cxn modelId="{35F3D064-00D3-4002-B536-D77E2B08ED68}" type="presOf" srcId="{2E4571EB-BE06-4F8A-BA39-80A743D487AF}" destId="{B7E4FB44-6D7A-46D0-92F3-1F7C432129BB}" srcOrd="0" destOrd="0" presId="urn:microsoft.com/office/officeart/2005/8/layout/pyramid2"/>
    <dgm:cxn modelId="{2F907393-5AD0-4771-9361-E30C4EFA14CC}" type="presOf" srcId="{A9F42BC1-AA70-4E0C-96AA-E5B0616901E8}" destId="{AAD58415-D74B-4B73-A084-4C9B203F2B01}" srcOrd="0" destOrd="0" presId="urn:microsoft.com/office/officeart/2005/8/layout/pyramid2"/>
    <dgm:cxn modelId="{DE9C72EB-58D2-48E7-8AB9-C2C69F5AF6C4}" type="presParOf" srcId="{6244170A-3364-427B-A372-08B1FE53529E}" destId="{96859B5F-81FD-4786-8CFE-869F328E27AF}" srcOrd="0" destOrd="0" presId="urn:microsoft.com/office/officeart/2005/8/layout/pyramid2"/>
    <dgm:cxn modelId="{CA0071B8-6278-444A-B449-D77FA1CF67D4}" type="presParOf" srcId="{6244170A-3364-427B-A372-08B1FE53529E}" destId="{4F9E4972-CF8C-404C-A044-031958D10B30}" srcOrd="1" destOrd="0" presId="urn:microsoft.com/office/officeart/2005/8/layout/pyramid2"/>
    <dgm:cxn modelId="{5BC2C346-EB80-42CE-9D63-D474C182E24A}" type="presParOf" srcId="{4F9E4972-CF8C-404C-A044-031958D10B30}" destId="{B7E4FB44-6D7A-46D0-92F3-1F7C432129BB}" srcOrd="0" destOrd="0" presId="urn:microsoft.com/office/officeart/2005/8/layout/pyramid2"/>
    <dgm:cxn modelId="{A74F74DF-E707-4341-98E0-B30BEEA55B95}" type="presParOf" srcId="{4F9E4972-CF8C-404C-A044-031958D10B30}" destId="{699AF31F-2D23-4CF6-8042-D0A19A6D9C8C}" srcOrd="1" destOrd="0" presId="urn:microsoft.com/office/officeart/2005/8/layout/pyramid2"/>
    <dgm:cxn modelId="{82E72AA0-9D8D-4074-A626-A8F7FB930312}" type="presParOf" srcId="{4F9E4972-CF8C-404C-A044-031958D10B30}" destId="{B9FE7AFB-FE06-4670-B3C4-33BC5AD44768}" srcOrd="2" destOrd="0" presId="urn:microsoft.com/office/officeart/2005/8/layout/pyramid2"/>
    <dgm:cxn modelId="{31766F7E-7470-43F8-896B-E18351554364}" type="presParOf" srcId="{4F9E4972-CF8C-404C-A044-031958D10B30}" destId="{E4101FC2-5635-4B8C-974A-293D4742B9AE}" srcOrd="3" destOrd="0" presId="urn:microsoft.com/office/officeart/2005/8/layout/pyramid2"/>
    <dgm:cxn modelId="{487FFB73-B7F4-4E34-BE47-685DDB17589B}" type="presParOf" srcId="{4F9E4972-CF8C-404C-A044-031958D10B30}" destId="{AAD58415-D74B-4B73-A084-4C9B203F2B01}" srcOrd="4" destOrd="0" presId="urn:microsoft.com/office/officeart/2005/8/layout/pyramid2"/>
    <dgm:cxn modelId="{6FE41952-E9C8-4E71-A07E-3912692C58AB}" type="presParOf" srcId="{4F9E4972-CF8C-404C-A044-031958D10B30}" destId="{BEF66155-63BD-4637-AC16-244DEE96B108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4972C8B-D01B-4487-B181-109C3F7416D4}" type="doc">
      <dgm:prSet loTypeId="urn:microsoft.com/office/officeart/2005/8/layout/list1" loCatId="list" qsTypeId="urn:microsoft.com/office/officeart/2005/8/quickstyle/simple1#4" qsCatId="simple" csTypeId="urn:microsoft.com/office/officeart/2005/8/colors/accent1_2#4" csCatId="accent1" phldr="1"/>
      <dgm:spPr/>
      <dgm:t>
        <a:bodyPr/>
        <a:lstStyle/>
        <a:p>
          <a:endParaRPr lang="fr-BE"/>
        </a:p>
      </dgm:t>
    </dgm:pt>
    <dgm:pt modelId="{9BB3720B-EF26-48AB-917E-98B9840F6808}">
      <dgm:prSet phldrT="[Texte]" custT="1"/>
      <dgm:spPr/>
      <dgm:t>
        <a:bodyPr/>
        <a:lstStyle/>
        <a:p>
          <a:r>
            <a:rPr lang="fr-BE" sz="2400" dirty="0" smtClean="0"/>
            <a:t>Des </a:t>
          </a:r>
          <a:r>
            <a:rPr lang="fr-BE" sz="2400" b="1" dirty="0" smtClean="0"/>
            <a:t>domaines</a:t>
          </a:r>
          <a:r>
            <a:rPr lang="fr-BE" sz="2400" dirty="0" smtClean="0"/>
            <a:t> déterminés comme relevant de l’expertise de la discipline</a:t>
          </a:r>
          <a:endParaRPr lang="fr-BE" sz="2400" dirty="0"/>
        </a:p>
      </dgm:t>
    </dgm:pt>
    <dgm:pt modelId="{289E9710-747D-446C-AB67-E09F260ABB5C}" type="parTrans" cxnId="{54EFBF7D-71CA-4B0F-AD4E-AEAEECA3F16B}">
      <dgm:prSet/>
      <dgm:spPr/>
      <dgm:t>
        <a:bodyPr/>
        <a:lstStyle/>
        <a:p>
          <a:endParaRPr lang="fr-BE"/>
        </a:p>
      </dgm:t>
    </dgm:pt>
    <dgm:pt modelId="{2AF6AD1A-71DA-4348-914A-070699A9EEA1}" type="sibTrans" cxnId="{54EFBF7D-71CA-4B0F-AD4E-AEAEECA3F16B}">
      <dgm:prSet/>
      <dgm:spPr/>
      <dgm:t>
        <a:bodyPr/>
        <a:lstStyle/>
        <a:p>
          <a:endParaRPr lang="fr-BE"/>
        </a:p>
      </dgm:t>
    </dgm:pt>
    <dgm:pt modelId="{5EC99DA5-5474-4153-AADC-4643EF6BEDEE}">
      <dgm:prSet phldrT="[Texte]" custT="1"/>
      <dgm:spPr/>
      <dgm:t>
        <a:bodyPr/>
        <a:lstStyle/>
        <a:p>
          <a:r>
            <a:rPr lang="fr-BE" sz="2400" dirty="0" smtClean="0"/>
            <a:t>Des </a:t>
          </a:r>
          <a:r>
            <a:rPr lang="fr-BE" sz="2400" b="1" dirty="0" smtClean="0"/>
            <a:t>objets</a:t>
          </a:r>
          <a:r>
            <a:rPr lang="fr-BE" sz="2400" dirty="0" smtClean="0"/>
            <a:t> identifiés ou construits comme relevant du champ de la discipline</a:t>
          </a:r>
          <a:endParaRPr lang="fr-BE" sz="2400" dirty="0"/>
        </a:p>
      </dgm:t>
    </dgm:pt>
    <dgm:pt modelId="{46D41921-9ABC-4B9A-84E2-65E707D4A29A}" type="parTrans" cxnId="{C01FFB45-2309-4729-BB4A-1A50024C0995}">
      <dgm:prSet/>
      <dgm:spPr/>
      <dgm:t>
        <a:bodyPr/>
        <a:lstStyle/>
        <a:p>
          <a:endParaRPr lang="fr-BE"/>
        </a:p>
      </dgm:t>
    </dgm:pt>
    <dgm:pt modelId="{FD11FFFF-AF0A-42FB-A7EA-785FA8514993}" type="sibTrans" cxnId="{C01FFB45-2309-4729-BB4A-1A50024C0995}">
      <dgm:prSet/>
      <dgm:spPr/>
      <dgm:t>
        <a:bodyPr/>
        <a:lstStyle/>
        <a:p>
          <a:endParaRPr lang="fr-BE"/>
        </a:p>
      </dgm:t>
    </dgm:pt>
    <dgm:pt modelId="{9B996E98-B949-43F8-8DFA-14766C455C03}">
      <dgm:prSet phldrT="[Texte]"/>
      <dgm:spPr/>
      <dgm:t>
        <a:bodyPr/>
        <a:lstStyle/>
        <a:p>
          <a:r>
            <a:rPr lang="fr-BE" dirty="0" smtClean="0"/>
            <a:t>Des </a:t>
          </a:r>
          <a:r>
            <a:rPr lang="fr-BE" b="1" dirty="0" smtClean="0"/>
            <a:t>outils</a:t>
          </a:r>
          <a:r>
            <a:rPr lang="fr-BE" dirty="0" smtClean="0"/>
            <a:t> conceptuels , technologiques…</a:t>
          </a:r>
          <a:endParaRPr lang="fr-BE" dirty="0"/>
        </a:p>
      </dgm:t>
    </dgm:pt>
    <dgm:pt modelId="{F98D6CDF-6FA6-46CA-9C98-8F9D41E57E58}" type="parTrans" cxnId="{2C178667-675F-4B7B-ADD3-05DC9E5CF97F}">
      <dgm:prSet/>
      <dgm:spPr/>
      <dgm:t>
        <a:bodyPr/>
        <a:lstStyle/>
        <a:p>
          <a:endParaRPr lang="fr-BE"/>
        </a:p>
      </dgm:t>
    </dgm:pt>
    <dgm:pt modelId="{B5D9A277-69BF-4AE8-B642-8BC6A3908A22}" type="sibTrans" cxnId="{2C178667-675F-4B7B-ADD3-05DC9E5CF97F}">
      <dgm:prSet/>
      <dgm:spPr/>
      <dgm:t>
        <a:bodyPr/>
        <a:lstStyle/>
        <a:p>
          <a:endParaRPr lang="fr-BE"/>
        </a:p>
      </dgm:t>
    </dgm:pt>
    <dgm:pt modelId="{7CAB40E7-FF4B-4B51-BD76-4079C8A72BDA}" type="pres">
      <dgm:prSet presAssocID="{C4972C8B-D01B-4487-B181-109C3F7416D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BE"/>
        </a:p>
      </dgm:t>
    </dgm:pt>
    <dgm:pt modelId="{44E70712-5A81-4D13-8B93-7FDD03772C69}" type="pres">
      <dgm:prSet presAssocID="{9BB3720B-EF26-48AB-917E-98B9840F6808}" presName="parentLin" presStyleCnt="0"/>
      <dgm:spPr/>
    </dgm:pt>
    <dgm:pt modelId="{92E0FEE0-75FA-41D3-AE11-BBF6F1074021}" type="pres">
      <dgm:prSet presAssocID="{9BB3720B-EF26-48AB-917E-98B9840F6808}" presName="parentLeftMargin" presStyleLbl="node1" presStyleIdx="0" presStyleCnt="3"/>
      <dgm:spPr/>
      <dgm:t>
        <a:bodyPr/>
        <a:lstStyle/>
        <a:p>
          <a:endParaRPr lang="fr-BE"/>
        </a:p>
      </dgm:t>
    </dgm:pt>
    <dgm:pt modelId="{CCEF5BBA-6310-43B0-AD9C-BBC8C22E2DBE}" type="pres">
      <dgm:prSet presAssocID="{9BB3720B-EF26-48AB-917E-98B9840F6808}" presName="parentText" presStyleLbl="node1" presStyleIdx="0" presStyleCnt="3" custAng="0" custScaleY="133031">
        <dgm:presLayoutVars>
          <dgm:chMax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F2A5ECC-9255-46C6-9D18-D7D44AB920BD}" type="pres">
      <dgm:prSet presAssocID="{9BB3720B-EF26-48AB-917E-98B9840F6808}" presName="negativeSpace" presStyleCnt="0"/>
      <dgm:spPr/>
    </dgm:pt>
    <dgm:pt modelId="{C63A887B-FE96-4A85-A09D-05814D9A430E}" type="pres">
      <dgm:prSet presAssocID="{9BB3720B-EF26-48AB-917E-98B9840F6808}" presName="childText" presStyleLbl="conFgAcc1" presStyleIdx="0" presStyleCnt="3">
        <dgm:presLayoutVars>
          <dgm:bulletEnabled val="1"/>
        </dgm:presLayoutVars>
      </dgm:prSet>
      <dgm:spPr/>
    </dgm:pt>
    <dgm:pt modelId="{F7406E8A-EC5D-405C-BE6F-D87E323EDC0E}" type="pres">
      <dgm:prSet presAssocID="{2AF6AD1A-71DA-4348-914A-070699A9EEA1}" presName="spaceBetweenRectangles" presStyleCnt="0"/>
      <dgm:spPr/>
    </dgm:pt>
    <dgm:pt modelId="{C7C3A93E-FE3C-497B-A6EC-CD36393A04FE}" type="pres">
      <dgm:prSet presAssocID="{5EC99DA5-5474-4153-AADC-4643EF6BEDEE}" presName="parentLin" presStyleCnt="0"/>
      <dgm:spPr/>
    </dgm:pt>
    <dgm:pt modelId="{6DDD69ED-C8B6-4D36-8418-3D9244F93650}" type="pres">
      <dgm:prSet presAssocID="{5EC99DA5-5474-4153-AADC-4643EF6BEDEE}" presName="parentLeftMargin" presStyleLbl="node1" presStyleIdx="0" presStyleCnt="3"/>
      <dgm:spPr/>
      <dgm:t>
        <a:bodyPr/>
        <a:lstStyle/>
        <a:p>
          <a:endParaRPr lang="fr-BE"/>
        </a:p>
      </dgm:t>
    </dgm:pt>
    <dgm:pt modelId="{ED25B74C-3FBA-44DA-A873-479639AAE612}" type="pres">
      <dgm:prSet presAssocID="{5EC99DA5-5474-4153-AADC-4643EF6BEDEE}" presName="parentText" presStyleLbl="node1" presStyleIdx="1" presStyleCnt="3" custScaleY="144025">
        <dgm:presLayoutVars>
          <dgm:chMax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EF5D460C-943A-4BEB-8E9D-AEFAD629D2DC}" type="pres">
      <dgm:prSet presAssocID="{5EC99DA5-5474-4153-AADC-4643EF6BEDEE}" presName="negativeSpace" presStyleCnt="0"/>
      <dgm:spPr/>
    </dgm:pt>
    <dgm:pt modelId="{DCDDC5A8-BB82-4EEA-B051-6F3BD59F3DBE}" type="pres">
      <dgm:prSet presAssocID="{5EC99DA5-5474-4153-AADC-4643EF6BEDEE}" presName="childText" presStyleLbl="conFgAcc1" presStyleIdx="1" presStyleCnt="3">
        <dgm:presLayoutVars>
          <dgm:bulletEnabled val="1"/>
        </dgm:presLayoutVars>
      </dgm:prSet>
      <dgm:spPr/>
    </dgm:pt>
    <dgm:pt modelId="{478B723F-9670-4D2B-9F84-BD181626B124}" type="pres">
      <dgm:prSet presAssocID="{FD11FFFF-AF0A-42FB-A7EA-785FA8514993}" presName="spaceBetweenRectangles" presStyleCnt="0"/>
      <dgm:spPr/>
    </dgm:pt>
    <dgm:pt modelId="{A3297112-A5C2-4C89-9279-AB326B67FA75}" type="pres">
      <dgm:prSet presAssocID="{9B996E98-B949-43F8-8DFA-14766C455C03}" presName="parentLin" presStyleCnt="0"/>
      <dgm:spPr/>
    </dgm:pt>
    <dgm:pt modelId="{E506B6BE-6E3E-4B77-8775-487BEBB839C6}" type="pres">
      <dgm:prSet presAssocID="{9B996E98-B949-43F8-8DFA-14766C455C03}" presName="parentLeftMargin" presStyleLbl="node1" presStyleIdx="1" presStyleCnt="3"/>
      <dgm:spPr/>
      <dgm:t>
        <a:bodyPr/>
        <a:lstStyle/>
        <a:p>
          <a:endParaRPr lang="fr-BE"/>
        </a:p>
      </dgm:t>
    </dgm:pt>
    <dgm:pt modelId="{D72F8F54-91AE-435E-B5FA-2E300210BB22}" type="pres">
      <dgm:prSet presAssocID="{9B996E98-B949-43F8-8DFA-14766C455C03}" presName="parentText" presStyleLbl="node1" presStyleIdx="2" presStyleCnt="3" custScaleY="158578">
        <dgm:presLayoutVars>
          <dgm:chMax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96AF542B-7336-40EC-9EEA-7B516AFB3ED1}" type="pres">
      <dgm:prSet presAssocID="{9B996E98-B949-43F8-8DFA-14766C455C03}" presName="negativeSpace" presStyleCnt="0"/>
      <dgm:spPr/>
    </dgm:pt>
    <dgm:pt modelId="{D3E2AC31-584E-494D-9BE4-B1CAFCFDC90B}" type="pres">
      <dgm:prSet presAssocID="{9B996E98-B949-43F8-8DFA-14766C455C0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A7BC5541-ECBE-4DEE-B466-0B42E06810DA}" type="presOf" srcId="{5EC99DA5-5474-4153-AADC-4643EF6BEDEE}" destId="{6DDD69ED-C8B6-4D36-8418-3D9244F93650}" srcOrd="0" destOrd="0" presId="urn:microsoft.com/office/officeart/2005/8/layout/list1"/>
    <dgm:cxn modelId="{410C3FA5-E32F-4E96-AFF1-9D6F8DF79579}" type="presOf" srcId="{9B996E98-B949-43F8-8DFA-14766C455C03}" destId="{E506B6BE-6E3E-4B77-8775-487BEBB839C6}" srcOrd="0" destOrd="0" presId="urn:microsoft.com/office/officeart/2005/8/layout/list1"/>
    <dgm:cxn modelId="{997EA290-7313-4FCE-9DF9-A9C2F4B377A7}" type="presOf" srcId="{C4972C8B-D01B-4487-B181-109C3F7416D4}" destId="{7CAB40E7-FF4B-4B51-BD76-4079C8A72BDA}" srcOrd="0" destOrd="0" presId="urn:microsoft.com/office/officeart/2005/8/layout/list1"/>
    <dgm:cxn modelId="{54EFBF7D-71CA-4B0F-AD4E-AEAEECA3F16B}" srcId="{C4972C8B-D01B-4487-B181-109C3F7416D4}" destId="{9BB3720B-EF26-48AB-917E-98B9840F6808}" srcOrd="0" destOrd="0" parTransId="{289E9710-747D-446C-AB67-E09F260ABB5C}" sibTransId="{2AF6AD1A-71DA-4348-914A-070699A9EEA1}"/>
    <dgm:cxn modelId="{C01FFB45-2309-4729-BB4A-1A50024C0995}" srcId="{C4972C8B-D01B-4487-B181-109C3F7416D4}" destId="{5EC99DA5-5474-4153-AADC-4643EF6BEDEE}" srcOrd="1" destOrd="0" parTransId="{46D41921-9ABC-4B9A-84E2-65E707D4A29A}" sibTransId="{FD11FFFF-AF0A-42FB-A7EA-785FA8514993}"/>
    <dgm:cxn modelId="{2C178667-675F-4B7B-ADD3-05DC9E5CF97F}" srcId="{C4972C8B-D01B-4487-B181-109C3F7416D4}" destId="{9B996E98-B949-43F8-8DFA-14766C455C03}" srcOrd="2" destOrd="0" parTransId="{F98D6CDF-6FA6-46CA-9C98-8F9D41E57E58}" sibTransId="{B5D9A277-69BF-4AE8-B642-8BC6A3908A22}"/>
    <dgm:cxn modelId="{4ACED6CF-739B-4273-ACB7-407449D5CAC6}" type="presOf" srcId="{9B996E98-B949-43F8-8DFA-14766C455C03}" destId="{D72F8F54-91AE-435E-B5FA-2E300210BB22}" srcOrd="1" destOrd="0" presId="urn:microsoft.com/office/officeart/2005/8/layout/list1"/>
    <dgm:cxn modelId="{EA65D8D8-8A0A-4033-B704-C13DCDCC9D0B}" type="presOf" srcId="{5EC99DA5-5474-4153-AADC-4643EF6BEDEE}" destId="{ED25B74C-3FBA-44DA-A873-479639AAE612}" srcOrd="1" destOrd="0" presId="urn:microsoft.com/office/officeart/2005/8/layout/list1"/>
    <dgm:cxn modelId="{AC686B7B-56CF-45F1-96AF-5A55C12D02D3}" type="presOf" srcId="{9BB3720B-EF26-48AB-917E-98B9840F6808}" destId="{CCEF5BBA-6310-43B0-AD9C-BBC8C22E2DBE}" srcOrd="1" destOrd="0" presId="urn:microsoft.com/office/officeart/2005/8/layout/list1"/>
    <dgm:cxn modelId="{B5CC0D3F-6D66-4B34-ABAA-42A1586F9F6D}" type="presOf" srcId="{9BB3720B-EF26-48AB-917E-98B9840F6808}" destId="{92E0FEE0-75FA-41D3-AE11-BBF6F1074021}" srcOrd="0" destOrd="0" presId="urn:microsoft.com/office/officeart/2005/8/layout/list1"/>
    <dgm:cxn modelId="{5E1ECF09-4008-451A-A892-0572DE078B88}" type="presParOf" srcId="{7CAB40E7-FF4B-4B51-BD76-4079C8A72BDA}" destId="{44E70712-5A81-4D13-8B93-7FDD03772C69}" srcOrd="0" destOrd="0" presId="urn:microsoft.com/office/officeart/2005/8/layout/list1"/>
    <dgm:cxn modelId="{95623A04-614C-4663-A984-0A8968294B49}" type="presParOf" srcId="{44E70712-5A81-4D13-8B93-7FDD03772C69}" destId="{92E0FEE0-75FA-41D3-AE11-BBF6F1074021}" srcOrd="0" destOrd="0" presId="urn:microsoft.com/office/officeart/2005/8/layout/list1"/>
    <dgm:cxn modelId="{15DCFAD5-682F-4F3B-B9D0-716AB800D879}" type="presParOf" srcId="{44E70712-5A81-4D13-8B93-7FDD03772C69}" destId="{CCEF5BBA-6310-43B0-AD9C-BBC8C22E2DBE}" srcOrd="1" destOrd="0" presId="urn:microsoft.com/office/officeart/2005/8/layout/list1"/>
    <dgm:cxn modelId="{68CB97D2-E5AC-42D4-9C0A-8A2521734371}" type="presParOf" srcId="{7CAB40E7-FF4B-4B51-BD76-4079C8A72BDA}" destId="{7F2A5ECC-9255-46C6-9D18-D7D44AB920BD}" srcOrd="1" destOrd="0" presId="urn:microsoft.com/office/officeart/2005/8/layout/list1"/>
    <dgm:cxn modelId="{73F16134-DCB0-41E6-A833-7B380802D393}" type="presParOf" srcId="{7CAB40E7-FF4B-4B51-BD76-4079C8A72BDA}" destId="{C63A887B-FE96-4A85-A09D-05814D9A430E}" srcOrd="2" destOrd="0" presId="urn:microsoft.com/office/officeart/2005/8/layout/list1"/>
    <dgm:cxn modelId="{1203CB30-98BF-4FE1-A538-570915435A07}" type="presParOf" srcId="{7CAB40E7-FF4B-4B51-BD76-4079C8A72BDA}" destId="{F7406E8A-EC5D-405C-BE6F-D87E323EDC0E}" srcOrd="3" destOrd="0" presId="urn:microsoft.com/office/officeart/2005/8/layout/list1"/>
    <dgm:cxn modelId="{9CA6CDD1-32AF-4B70-82D4-3B1D9A4EDA25}" type="presParOf" srcId="{7CAB40E7-FF4B-4B51-BD76-4079C8A72BDA}" destId="{C7C3A93E-FE3C-497B-A6EC-CD36393A04FE}" srcOrd="4" destOrd="0" presId="urn:microsoft.com/office/officeart/2005/8/layout/list1"/>
    <dgm:cxn modelId="{C53C2BD3-A9F8-4BFA-A0B8-32B64DB7B18E}" type="presParOf" srcId="{C7C3A93E-FE3C-497B-A6EC-CD36393A04FE}" destId="{6DDD69ED-C8B6-4D36-8418-3D9244F93650}" srcOrd="0" destOrd="0" presId="urn:microsoft.com/office/officeart/2005/8/layout/list1"/>
    <dgm:cxn modelId="{42BCA328-0E9F-485A-BA26-6577975A84AD}" type="presParOf" srcId="{C7C3A93E-FE3C-497B-A6EC-CD36393A04FE}" destId="{ED25B74C-3FBA-44DA-A873-479639AAE612}" srcOrd="1" destOrd="0" presId="urn:microsoft.com/office/officeart/2005/8/layout/list1"/>
    <dgm:cxn modelId="{0534557E-A7C8-4A83-A8B2-98034363FF76}" type="presParOf" srcId="{7CAB40E7-FF4B-4B51-BD76-4079C8A72BDA}" destId="{EF5D460C-943A-4BEB-8E9D-AEFAD629D2DC}" srcOrd="5" destOrd="0" presId="urn:microsoft.com/office/officeart/2005/8/layout/list1"/>
    <dgm:cxn modelId="{8F2BEA27-1F0A-4CA1-8097-0973B4DE9FB8}" type="presParOf" srcId="{7CAB40E7-FF4B-4B51-BD76-4079C8A72BDA}" destId="{DCDDC5A8-BB82-4EEA-B051-6F3BD59F3DBE}" srcOrd="6" destOrd="0" presId="urn:microsoft.com/office/officeart/2005/8/layout/list1"/>
    <dgm:cxn modelId="{21737592-0EBB-44EA-9A91-51672EC3EDBE}" type="presParOf" srcId="{7CAB40E7-FF4B-4B51-BD76-4079C8A72BDA}" destId="{478B723F-9670-4D2B-9F84-BD181626B124}" srcOrd="7" destOrd="0" presId="urn:microsoft.com/office/officeart/2005/8/layout/list1"/>
    <dgm:cxn modelId="{3E78D973-ACE1-475D-840B-8E24AEDEDB17}" type="presParOf" srcId="{7CAB40E7-FF4B-4B51-BD76-4079C8A72BDA}" destId="{A3297112-A5C2-4C89-9279-AB326B67FA75}" srcOrd="8" destOrd="0" presId="urn:microsoft.com/office/officeart/2005/8/layout/list1"/>
    <dgm:cxn modelId="{657C4A6C-B459-49C4-AED1-C4E707F1E9E0}" type="presParOf" srcId="{A3297112-A5C2-4C89-9279-AB326B67FA75}" destId="{E506B6BE-6E3E-4B77-8775-487BEBB839C6}" srcOrd="0" destOrd="0" presId="urn:microsoft.com/office/officeart/2005/8/layout/list1"/>
    <dgm:cxn modelId="{466E1FAA-E6DF-4FB5-90EF-051C78A3068D}" type="presParOf" srcId="{A3297112-A5C2-4C89-9279-AB326B67FA75}" destId="{D72F8F54-91AE-435E-B5FA-2E300210BB22}" srcOrd="1" destOrd="0" presId="urn:microsoft.com/office/officeart/2005/8/layout/list1"/>
    <dgm:cxn modelId="{6F88178D-44F6-4594-9EA8-D9B5D62556CE}" type="presParOf" srcId="{7CAB40E7-FF4B-4B51-BD76-4079C8A72BDA}" destId="{96AF542B-7336-40EC-9EEA-7B516AFB3ED1}" srcOrd="9" destOrd="0" presId="urn:microsoft.com/office/officeart/2005/8/layout/list1"/>
    <dgm:cxn modelId="{69BC3412-BF35-44F9-9D0B-5FE2DE432E8E}" type="presParOf" srcId="{7CAB40E7-FF4B-4B51-BD76-4079C8A72BDA}" destId="{D3E2AC31-584E-494D-9BE4-B1CAFCFDC90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6D96C56-0787-426D-8685-5DC5744ACFDE}" type="doc">
      <dgm:prSet loTypeId="urn:microsoft.com/office/officeart/2005/8/layout/radial3" loCatId="cycle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fr-BE"/>
        </a:p>
      </dgm:t>
    </dgm:pt>
    <dgm:pt modelId="{8C44A6E2-F7E7-482C-A9BD-7ED8127A076E}">
      <dgm:prSet phldrT="[Texte]"/>
      <dgm:spPr/>
      <dgm:t>
        <a:bodyPr/>
        <a:lstStyle/>
        <a:p>
          <a:r>
            <a:rPr lang="fr-BE" dirty="0" smtClean="0"/>
            <a:t>Compétence</a:t>
          </a:r>
          <a:endParaRPr lang="fr-BE" dirty="0"/>
        </a:p>
      </dgm:t>
    </dgm:pt>
    <dgm:pt modelId="{8D7D60A7-7C2E-46CE-BAFD-767C44BC9C7A}" type="parTrans" cxnId="{B87344A1-C5D8-435D-B969-8B741F4DF7ED}">
      <dgm:prSet/>
      <dgm:spPr/>
      <dgm:t>
        <a:bodyPr/>
        <a:lstStyle/>
        <a:p>
          <a:endParaRPr lang="fr-BE"/>
        </a:p>
      </dgm:t>
    </dgm:pt>
    <dgm:pt modelId="{89BABAF3-F437-4027-9575-4528A2F10024}" type="sibTrans" cxnId="{B87344A1-C5D8-435D-B969-8B741F4DF7ED}">
      <dgm:prSet/>
      <dgm:spPr/>
      <dgm:t>
        <a:bodyPr/>
        <a:lstStyle/>
        <a:p>
          <a:endParaRPr lang="fr-BE"/>
        </a:p>
      </dgm:t>
    </dgm:pt>
    <dgm:pt modelId="{8A2A0F9E-2749-48F6-9D8C-88EEE9347013}">
      <dgm:prSet phldrT="[Texte]"/>
      <dgm:spPr/>
      <dgm:t>
        <a:bodyPr/>
        <a:lstStyle/>
        <a:p>
          <a:r>
            <a:rPr lang="fr-BE" dirty="0" smtClean="0"/>
            <a:t>Productions</a:t>
          </a:r>
        </a:p>
        <a:p>
          <a:r>
            <a:rPr lang="fr-BE" dirty="0" smtClean="0"/>
            <a:t>Tâches</a:t>
          </a:r>
          <a:endParaRPr lang="fr-BE" dirty="0"/>
        </a:p>
      </dgm:t>
    </dgm:pt>
    <dgm:pt modelId="{B9AF3F8E-8204-4544-AF37-8C7BE3FE9631}" type="parTrans" cxnId="{3B136579-B3A8-4848-9E23-020003E81567}">
      <dgm:prSet/>
      <dgm:spPr/>
      <dgm:t>
        <a:bodyPr/>
        <a:lstStyle/>
        <a:p>
          <a:endParaRPr lang="fr-BE"/>
        </a:p>
      </dgm:t>
    </dgm:pt>
    <dgm:pt modelId="{241A366C-85EE-4D32-8D1F-847F6CB8D655}" type="sibTrans" cxnId="{3B136579-B3A8-4848-9E23-020003E81567}">
      <dgm:prSet/>
      <dgm:spPr/>
      <dgm:t>
        <a:bodyPr/>
        <a:lstStyle/>
        <a:p>
          <a:endParaRPr lang="fr-BE"/>
        </a:p>
      </dgm:t>
    </dgm:pt>
    <dgm:pt modelId="{C0DF8C14-D587-44AB-9310-C6B294B499DD}">
      <dgm:prSet phldrT="[Texte]"/>
      <dgm:spPr/>
      <dgm:t>
        <a:bodyPr/>
        <a:lstStyle/>
        <a:p>
          <a:r>
            <a:rPr lang="fr-BE" dirty="0" smtClean="0"/>
            <a:t>Ressources</a:t>
          </a:r>
          <a:endParaRPr lang="fr-BE" dirty="0"/>
        </a:p>
      </dgm:t>
    </dgm:pt>
    <dgm:pt modelId="{4D14C47F-0B98-416D-8861-1EF2979141FF}" type="parTrans" cxnId="{32E2BDBE-ED76-44FF-BE3E-E34404A9FC20}">
      <dgm:prSet/>
      <dgm:spPr/>
      <dgm:t>
        <a:bodyPr/>
        <a:lstStyle/>
        <a:p>
          <a:endParaRPr lang="fr-BE"/>
        </a:p>
      </dgm:t>
    </dgm:pt>
    <dgm:pt modelId="{F7CF55CD-17A7-4A58-B2C0-B378B0B4052C}" type="sibTrans" cxnId="{32E2BDBE-ED76-44FF-BE3E-E34404A9FC20}">
      <dgm:prSet/>
      <dgm:spPr/>
      <dgm:t>
        <a:bodyPr/>
        <a:lstStyle/>
        <a:p>
          <a:endParaRPr lang="fr-BE"/>
        </a:p>
      </dgm:t>
    </dgm:pt>
    <dgm:pt modelId="{383D76DA-11E5-46DD-85EE-D6562AD5B046}">
      <dgm:prSet phldrT="[Texte]"/>
      <dgm:spPr/>
      <dgm:t>
        <a:bodyPr/>
        <a:lstStyle/>
        <a:p>
          <a:r>
            <a:rPr lang="fr-BE" dirty="0" smtClean="0"/>
            <a:t>Niveaux de maitrise</a:t>
          </a:r>
          <a:endParaRPr lang="fr-BE" dirty="0"/>
        </a:p>
      </dgm:t>
    </dgm:pt>
    <dgm:pt modelId="{BFA24CA4-58FF-4761-B6B3-2C2A7ADE14D6}" type="parTrans" cxnId="{86F274F5-2387-493A-969E-F27DEB3F13FD}">
      <dgm:prSet/>
      <dgm:spPr/>
      <dgm:t>
        <a:bodyPr/>
        <a:lstStyle/>
        <a:p>
          <a:endParaRPr lang="fr-BE"/>
        </a:p>
      </dgm:t>
    </dgm:pt>
    <dgm:pt modelId="{6737D52F-7B42-4DF9-840E-DB0C5FB6A940}" type="sibTrans" cxnId="{86F274F5-2387-493A-969E-F27DEB3F13FD}">
      <dgm:prSet/>
      <dgm:spPr/>
      <dgm:t>
        <a:bodyPr/>
        <a:lstStyle/>
        <a:p>
          <a:endParaRPr lang="fr-BE"/>
        </a:p>
      </dgm:t>
    </dgm:pt>
    <dgm:pt modelId="{BB3341A1-7313-4AD2-A196-519758724B52}">
      <dgm:prSet phldrT="[Texte]"/>
      <dgm:spPr/>
      <dgm:t>
        <a:bodyPr/>
        <a:lstStyle/>
        <a:p>
          <a:r>
            <a:rPr lang="fr-BE" dirty="0" smtClean="0"/>
            <a:t>Processus</a:t>
          </a:r>
        </a:p>
        <a:p>
          <a:r>
            <a:rPr lang="fr-BE" dirty="0" smtClean="0"/>
            <a:t>cognitifs</a:t>
          </a:r>
          <a:endParaRPr lang="fr-BE" dirty="0"/>
        </a:p>
      </dgm:t>
    </dgm:pt>
    <dgm:pt modelId="{645903E9-D27E-45DD-8C53-0C00FB41F6F6}" type="parTrans" cxnId="{0D540A63-F74C-4BF5-945D-B069F4F33605}">
      <dgm:prSet/>
      <dgm:spPr/>
      <dgm:t>
        <a:bodyPr/>
        <a:lstStyle/>
        <a:p>
          <a:endParaRPr lang="fr-BE"/>
        </a:p>
      </dgm:t>
    </dgm:pt>
    <dgm:pt modelId="{1A35D72C-A8D0-4BDA-939D-16B7B91AA637}" type="sibTrans" cxnId="{0D540A63-F74C-4BF5-945D-B069F4F33605}">
      <dgm:prSet/>
      <dgm:spPr/>
      <dgm:t>
        <a:bodyPr/>
        <a:lstStyle/>
        <a:p>
          <a:endParaRPr lang="fr-BE"/>
        </a:p>
      </dgm:t>
    </dgm:pt>
    <dgm:pt modelId="{F4B0991C-BC57-4699-A461-3B9C66F1D2A8}" type="pres">
      <dgm:prSet presAssocID="{46D96C56-0787-426D-8685-5DC5744ACFD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E65F9BB-BC60-49BD-8917-0317AF809498}" type="pres">
      <dgm:prSet presAssocID="{46D96C56-0787-426D-8685-5DC5744ACFDE}" presName="radial" presStyleCnt="0">
        <dgm:presLayoutVars>
          <dgm:animLvl val="ctr"/>
        </dgm:presLayoutVars>
      </dgm:prSet>
      <dgm:spPr/>
    </dgm:pt>
    <dgm:pt modelId="{936DB6C2-857D-4809-BA96-2392A27C279F}" type="pres">
      <dgm:prSet presAssocID="{8C44A6E2-F7E7-482C-A9BD-7ED8127A076E}" presName="centerShape" presStyleLbl="vennNode1" presStyleIdx="0" presStyleCnt="5" custScaleX="111472" custLinFactNeighborX="-1251" custLinFactNeighborY="886"/>
      <dgm:spPr/>
      <dgm:t>
        <a:bodyPr/>
        <a:lstStyle/>
        <a:p>
          <a:endParaRPr lang="fr-BE"/>
        </a:p>
      </dgm:t>
    </dgm:pt>
    <dgm:pt modelId="{6B9CC613-97B3-43BF-98D9-3D0007AE9488}" type="pres">
      <dgm:prSet presAssocID="{8A2A0F9E-2749-48F6-9D8C-88EEE9347013}" presName="node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9C0E8D2-CC8C-4FD5-9A50-A80EF9BA085A}" type="pres">
      <dgm:prSet presAssocID="{C0DF8C14-D587-44AB-9310-C6B294B499DD}" presName="node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A1F4C91-A56C-461C-8CEF-8D59163C6DFD}" type="pres">
      <dgm:prSet presAssocID="{383D76DA-11E5-46DD-85EE-D6562AD5B046}" presName="node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7AFA586-5D8B-4A3B-9DBD-3ACACD3306EE}" type="pres">
      <dgm:prSet presAssocID="{BB3341A1-7313-4AD2-A196-519758724B52}" presName="node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2E2BDBE-ED76-44FF-BE3E-E34404A9FC20}" srcId="{8C44A6E2-F7E7-482C-A9BD-7ED8127A076E}" destId="{C0DF8C14-D587-44AB-9310-C6B294B499DD}" srcOrd="1" destOrd="0" parTransId="{4D14C47F-0B98-416D-8861-1EF2979141FF}" sibTransId="{F7CF55CD-17A7-4A58-B2C0-B378B0B4052C}"/>
    <dgm:cxn modelId="{3B136579-B3A8-4848-9E23-020003E81567}" srcId="{8C44A6E2-F7E7-482C-A9BD-7ED8127A076E}" destId="{8A2A0F9E-2749-48F6-9D8C-88EEE9347013}" srcOrd="0" destOrd="0" parTransId="{B9AF3F8E-8204-4544-AF37-8C7BE3FE9631}" sibTransId="{241A366C-85EE-4D32-8D1F-847F6CB8D655}"/>
    <dgm:cxn modelId="{87239ACE-74BA-4DA7-AA59-EF3396A72765}" type="presOf" srcId="{8A2A0F9E-2749-48F6-9D8C-88EEE9347013}" destId="{6B9CC613-97B3-43BF-98D9-3D0007AE9488}" srcOrd="0" destOrd="0" presId="urn:microsoft.com/office/officeart/2005/8/layout/radial3"/>
    <dgm:cxn modelId="{CAA0BCE8-F299-4E31-B3C6-40EC7E49389F}" type="presOf" srcId="{C0DF8C14-D587-44AB-9310-C6B294B499DD}" destId="{B9C0E8D2-CC8C-4FD5-9A50-A80EF9BA085A}" srcOrd="0" destOrd="0" presId="urn:microsoft.com/office/officeart/2005/8/layout/radial3"/>
    <dgm:cxn modelId="{C4690A2B-6167-4554-9131-542AEACE91F8}" type="presOf" srcId="{BB3341A1-7313-4AD2-A196-519758724B52}" destId="{57AFA586-5D8B-4A3B-9DBD-3ACACD3306EE}" srcOrd="0" destOrd="0" presId="urn:microsoft.com/office/officeart/2005/8/layout/radial3"/>
    <dgm:cxn modelId="{C411577A-D93A-4E7A-8D86-38C7B3335892}" type="presOf" srcId="{383D76DA-11E5-46DD-85EE-D6562AD5B046}" destId="{7A1F4C91-A56C-461C-8CEF-8D59163C6DFD}" srcOrd="0" destOrd="0" presId="urn:microsoft.com/office/officeart/2005/8/layout/radial3"/>
    <dgm:cxn modelId="{32E0AFC4-B729-4FE0-9208-F8481893452F}" type="presOf" srcId="{8C44A6E2-F7E7-482C-A9BD-7ED8127A076E}" destId="{936DB6C2-857D-4809-BA96-2392A27C279F}" srcOrd="0" destOrd="0" presId="urn:microsoft.com/office/officeart/2005/8/layout/radial3"/>
    <dgm:cxn modelId="{0D540A63-F74C-4BF5-945D-B069F4F33605}" srcId="{8C44A6E2-F7E7-482C-A9BD-7ED8127A076E}" destId="{BB3341A1-7313-4AD2-A196-519758724B52}" srcOrd="3" destOrd="0" parTransId="{645903E9-D27E-45DD-8C53-0C00FB41F6F6}" sibTransId="{1A35D72C-A8D0-4BDA-939D-16B7B91AA637}"/>
    <dgm:cxn modelId="{86F274F5-2387-493A-969E-F27DEB3F13FD}" srcId="{8C44A6E2-F7E7-482C-A9BD-7ED8127A076E}" destId="{383D76DA-11E5-46DD-85EE-D6562AD5B046}" srcOrd="2" destOrd="0" parTransId="{BFA24CA4-58FF-4761-B6B3-2C2A7ADE14D6}" sibTransId="{6737D52F-7B42-4DF9-840E-DB0C5FB6A940}"/>
    <dgm:cxn modelId="{4D921734-502E-4D01-B8D2-73A1254FEE7B}" type="presOf" srcId="{46D96C56-0787-426D-8685-5DC5744ACFDE}" destId="{F4B0991C-BC57-4699-A461-3B9C66F1D2A8}" srcOrd="0" destOrd="0" presId="urn:microsoft.com/office/officeart/2005/8/layout/radial3"/>
    <dgm:cxn modelId="{B87344A1-C5D8-435D-B969-8B741F4DF7ED}" srcId="{46D96C56-0787-426D-8685-5DC5744ACFDE}" destId="{8C44A6E2-F7E7-482C-A9BD-7ED8127A076E}" srcOrd="0" destOrd="0" parTransId="{8D7D60A7-7C2E-46CE-BAFD-767C44BC9C7A}" sibTransId="{89BABAF3-F437-4027-9575-4528A2F10024}"/>
    <dgm:cxn modelId="{6EFE9EF5-C2A3-4173-99DA-A33C58653DF1}" type="presParOf" srcId="{F4B0991C-BC57-4699-A461-3B9C66F1D2A8}" destId="{6E65F9BB-BC60-49BD-8917-0317AF809498}" srcOrd="0" destOrd="0" presId="urn:microsoft.com/office/officeart/2005/8/layout/radial3"/>
    <dgm:cxn modelId="{D67FF28F-738E-465B-ABF2-DE953D13AF30}" type="presParOf" srcId="{6E65F9BB-BC60-49BD-8917-0317AF809498}" destId="{936DB6C2-857D-4809-BA96-2392A27C279F}" srcOrd="0" destOrd="0" presId="urn:microsoft.com/office/officeart/2005/8/layout/radial3"/>
    <dgm:cxn modelId="{9DE44FA8-2FA1-4FF9-A155-8B0ADD04B4A8}" type="presParOf" srcId="{6E65F9BB-BC60-49BD-8917-0317AF809498}" destId="{6B9CC613-97B3-43BF-98D9-3D0007AE9488}" srcOrd="1" destOrd="0" presId="urn:microsoft.com/office/officeart/2005/8/layout/radial3"/>
    <dgm:cxn modelId="{035F3BAF-D843-4B3F-A861-2949B1EA7932}" type="presParOf" srcId="{6E65F9BB-BC60-49BD-8917-0317AF809498}" destId="{B9C0E8D2-CC8C-4FD5-9A50-A80EF9BA085A}" srcOrd="2" destOrd="0" presId="urn:microsoft.com/office/officeart/2005/8/layout/radial3"/>
    <dgm:cxn modelId="{96481ABA-8519-4F24-9FC2-18C7ABEE6286}" type="presParOf" srcId="{6E65F9BB-BC60-49BD-8917-0317AF809498}" destId="{7A1F4C91-A56C-461C-8CEF-8D59163C6DFD}" srcOrd="3" destOrd="0" presId="urn:microsoft.com/office/officeart/2005/8/layout/radial3"/>
    <dgm:cxn modelId="{1570CF92-D9E5-4913-A5BC-2AE6A8D0CB2B}" type="presParOf" srcId="{6E65F9BB-BC60-49BD-8917-0317AF809498}" destId="{57AFA586-5D8B-4A3B-9DBD-3ACACD3306EE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6D96C56-0787-426D-8685-5DC5744ACFDE}" type="doc">
      <dgm:prSet loTypeId="urn:microsoft.com/office/officeart/2005/8/layout/radial3" loCatId="cycle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fr-BE"/>
        </a:p>
      </dgm:t>
    </dgm:pt>
    <dgm:pt modelId="{8C44A6E2-F7E7-482C-A9BD-7ED8127A076E}">
      <dgm:prSet phldrT="[Texte]"/>
      <dgm:spPr/>
      <dgm:t>
        <a:bodyPr/>
        <a:lstStyle/>
        <a:p>
          <a:r>
            <a:rPr lang="fr-BE" dirty="0" smtClean="0"/>
            <a:t>Compétence</a:t>
          </a:r>
          <a:endParaRPr lang="fr-BE" dirty="0"/>
        </a:p>
      </dgm:t>
    </dgm:pt>
    <dgm:pt modelId="{8D7D60A7-7C2E-46CE-BAFD-767C44BC9C7A}" type="parTrans" cxnId="{B87344A1-C5D8-435D-B969-8B741F4DF7ED}">
      <dgm:prSet/>
      <dgm:spPr/>
      <dgm:t>
        <a:bodyPr/>
        <a:lstStyle/>
        <a:p>
          <a:endParaRPr lang="fr-BE"/>
        </a:p>
      </dgm:t>
    </dgm:pt>
    <dgm:pt modelId="{89BABAF3-F437-4027-9575-4528A2F10024}" type="sibTrans" cxnId="{B87344A1-C5D8-435D-B969-8B741F4DF7ED}">
      <dgm:prSet/>
      <dgm:spPr/>
      <dgm:t>
        <a:bodyPr/>
        <a:lstStyle/>
        <a:p>
          <a:endParaRPr lang="fr-BE"/>
        </a:p>
      </dgm:t>
    </dgm:pt>
    <dgm:pt modelId="{8A2A0F9E-2749-48F6-9D8C-88EEE9347013}">
      <dgm:prSet phldrT="[Texte]"/>
      <dgm:spPr/>
      <dgm:t>
        <a:bodyPr/>
        <a:lstStyle/>
        <a:p>
          <a:r>
            <a:rPr lang="fr-BE" dirty="0" smtClean="0"/>
            <a:t>Productions</a:t>
          </a:r>
        </a:p>
        <a:p>
          <a:r>
            <a:rPr lang="fr-BE" dirty="0" smtClean="0"/>
            <a:t>Tâches</a:t>
          </a:r>
          <a:endParaRPr lang="fr-BE" dirty="0"/>
        </a:p>
      </dgm:t>
    </dgm:pt>
    <dgm:pt modelId="{B9AF3F8E-8204-4544-AF37-8C7BE3FE9631}" type="parTrans" cxnId="{3B136579-B3A8-4848-9E23-020003E81567}">
      <dgm:prSet/>
      <dgm:spPr/>
      <dgm:t>
        <a:bodyPr/>
        <a:lstStyle/>
        <a:p>
          <a:endParaRPr lang="fr-BE"/>
        </a:p>
      </dgm:t>
    </dgm:pt>
    <dgm:pt modelId="{241A366C-85EE-4D32-8D1F-847F6CB8D655}" type="sibTrans" cxnId="{3B136579-B3A8-4848-9E23-020003E81567}">
      <dgm:prSet/>
      <dgm:spPr/>
      <dgm:t>
        <a:bodyPr/>
        <a:lstStyle/>
        <a:p>
          <a:endParaRPr lang="fr-BE"/>
        </a:p>
      </dgm:t>
    </dgm:pt>
    <dgm:pt modelId="{C0DF8C14-D587-44AB-9310-C6B294B499DD}">
      <dgm:prSet phldrT="[Texte]"/>
      <dgm:spPr/>
      <dgm:t>
        <a:bodyPr/>
        <a:lstStyle/>
        <a:p>
          <a:r>
            <a:rPr lang="fr-BE" dirty="0" smtClean="0"/>
            <a:t>Ressources</a:t>
          </a:r>
          <a:endParaRPr lang="fr-BE" dirty="0"/>
        </a:p>
      </dgm:t>
    </dgm:pt>
    <dgm:pt modelId="{4D14C47F-0B98-416D-8861-1EF2979141FF}" type="parTrans" cxnId="{32E2BDBE-ED76-44FF-BE3E-E34404A9FC20}">
      <dgm:prSet/>
      <dgm:spPr/>
      <dgm:t>
        <a:bodyPr/>
        <a:lstStyle/>
        <a:p>
          <a:endParaRPr lang="fr-BE"/>
        </a:p>
      </dgm:t>
    </dgm:pt>
    <dgm:pt modelId="{F7CF55CD-17A7-4A58-B2C0-B378B0B4052C}" type="sibTrans" cxnId="{32E2BDBE-ED76-44FF-BE3E-E34404A9FC20}">
      <dgm:prSet/>
      <dgm:spPr/>
      <dgm:t>
        <a:bodyPr/>
        <a:lstStyle/>
        <a:p>
          <a:endParaRPr lang="fr-BE"/>
        </a:p>
      </dgm:t>
    </dgm:pt>
    <dgm:pt modelId="{383D76DA-11E5-46DD-85EE-D6562AD5B046}">
      <dgm:prSet phldrT="[Texte]"/>
      <dgm:spPr/>
      <dgm:t>
        <a:bodyPr/>
        <a:lstStyle/>
        <a:p>
          <a:r>
            <a:rPr lang="fr-BE" dirty="0" smtClean="0"/>
            <a:t>Niveaux de maitrise</a:t>
          </a:r>
          <a:endParaRPr lang="fr-BE" dirty="0"/>
        </a:p>
      </dgm:t>
    </dgm:pt>
    <dgm:pt modelId="{BFA24CA4-58FF-4761-B6B3-2C2A7ADE14D6}" type="parTrans" cxnId="{86F274F5-2387-493A-969E-F27DEB3F13FD}">
      <dgm:prSet/>
      <dgm:spPr/>
      <dgm:t>
        <a:bodyPr/>
        <a:lstStyle/>
        <a:p>
          <a:endParaRPr lang="fr-BE"/>
        </a:p>
      </dgm:t>
    </dgm:pt>
    <dgm:pt modelId="{6737D52F-7B42-4DF9-840E-DB0C5FB6A940}" type="sibTrans" cxnId="{86F274F5-2387-493A-969E-F27DEB3F13FD}">
      <dgm:prSet/>
      <dgm:spPr/>
      <dgm:t>
        <a:bodyPr/>
        <a:lstStyle/>
        <a:p>
          <a:endParaRPr lang="fr-BE"/>
        </a:p>
      </dgm:t>
    </dgm:pt>
    <dgm:pt modelId="{BB3341A1-7313-4AD2-A196-519758724B52}">
      <dgm:prSet phldrT="[Texte]"/>
      <dgm:spPr/>
      <dgm:t>
        <a:bodyPr/>
        <a:lstStyle/>
        <a:p>
          <a:r>
            <a:rPr lang="fr-BE" dirty="0" smtClean="0"/>
            <a:t>Processus</a:t>
          </a:r>
        </a:p>
        <a:p>
          <a:r>
            <a:rPr lang="fr-BE" dirty="0" smtClean="0"/>
            <a:t>cognitifs</a:t>
          </a:r>
          <a:endParaRPr lang="fr-BE" dirty="0"/>
        </a:p>
      </dgm:t>
    </dgm:pt>
    <dgm:pt modelId="{645903E9-D27E-45DD-8C53-0C00FB41F6F6}" type="parTrans" cxnId="{0D540A63-F74C-4BF5-945D-B069F4F33605}">
      <dgm:prSet/>
      <dgm:spPr/>
      <dgm:t>
        <a:bodyPr/>
        <a:lstStyle/>
        <a:p>
          <a:endParaRPr lang="fr-BE"/>
        </a:p>
      </dgm:t>
    </dgm:pt>
    <dgm:pt modelId="{1A35D72C-A8D0-4BDA-939D-16B7B91AA637}" type="sibTrans" cxnId="{0D540A63-F74C-4BF5-945D-B069F4F33605}">
      <dgm:prSet/>
      <dgm:spPr/>
      <dgm:t>
        <a:bodyPr/>
        <a:lstStyle/>
        <a:p>
          <a:endParaRPr lang="fr-BE"/>
        </a:p>
      </dgm:t>
    </dgm:pt>
    <dgm:pt modelId="{F4B0991C-BC57-4699-A461-3B9C66F1D2A8}" type="pres">
      <dgm:prSet presAssocID="{46D96C56-0787-426D-8685-5DC5744ACFD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E65F9BB-BC60-49BD-8917-0317AF809498}" type="pres">
      <dgm:prSet presAssocID="{46D96C56-0787-426D-8685-5DC5744ACFDE}" presName="radial" presStyleCnt="0">
        <dgm:presLayoutVars>
          <dgm:animLvl val="ctr"/>
        </dgm:presLayoutVars>
      </dgm:prSet>
      <dgm:spPr/>
    </dgm:pt>
    <dgm:pt modelId="{936DB6C2-857D-4809-BA96-2392A27C279F}" type="pres">
      <dgm:prSet presAssocID="{8C44A6E2-F7E7-482C-A9BD-7ED8127A076E}" presName="centerShape" presStyleLbl="vennNode1" presStyleIdx="0" presStyleCnt="5" custScaleX="111472" custLinFactNeighborX="-1251" custLinFactNeighborY="886"/>
      <dgm:spPr/>
      <dgm:t>
        <a:bodyPr/>
        <a:lstStyle/>
        <a:p>
          <a:endParaRPr lang="fr-BE"/>
        </a:p>
      </dgm:t>
    </dgm:pt>
    <dgm:pt modelId="{6B9CC613-97B3-43BF-98D9-3D0007AE9488}" type="pres">
      <dgm:prSet presAssocID="{8A2A0F9E-2749-48F6-9D8C-88EEE9347013}" presName="node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9C0E8D2-CC8C-4FD5-9A50-A80EF9BA085A}" type="pres">
      <dgm:prSet presAssocID="{C0DF8C14-D587-44AB-9310-C6B294B499DD}" presName="node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A1F4C91-A56C-461C-8CEF-8D59163C6DFD}" type="pres">
      <dgm:prSet presAssocID="{383D76DA-11E5-46DD-85EE-D6562AD5B046}" presName="node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7AFA586-5D8B-4A3B-9DBD-3ACACD3306EE}" type="pres">
      <dgm:prSet presAssocID="{BB3341A1-7313-4AD2-A196-519758724B52}" presName="node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62C408B-2E63-49BE-A5C7-239E20F8456F}" type="presOf" srcId="{8A2A0F9E-2749-48F6-9D8C-88EEE9347013}" destId="{6B9CC613-97B3-43BF-98D9-3D0007AE9488}" srcOrd="0" destOrd="0" presId="urn:microsoft.com/office/officeart/2005/8/layout/radial3"/>
    <dgm:cxn modelId="{32E2BDBE-ED76-44FF-BE3E-E34404A9FC20}" srcId="{8C44A6E2-F7E7-482C-A9BD-7ED8127A076E}" destId="{C0DF8C14-D587-44AB-9310-C6B294B499DD}" srcOrd="1" destOrd="0" parTransId="{4D14C47F-0B98-416D-8861-1EF2979141FF}" sibTransId="{F7CF55CD-17A7-4A58-B2C0-B378B0B4052C}"/>
    <dgm:cxn modelId="{3B136579-B3A8-4848-9E23-020003E81567}" srcId="{8C44A6E2-F7E7-482C-A9BD-7ED8127A076E}" destId="{8A2A0F9E-2749-48F6-9D8C-88EEE9347013}" srcOrd="0" destOrd="0" parTransId="{B9AF3F8E-8204-4544-AF37-8C7BE3FE9631}" sibTransId="{241A366C-85EE-4D32-8D1F-847F6CB8D655}"/>
    <dgm:cxn modelId="{E20D0578-9BA6-4F68-BCCD-B5C7F2E3A082}" type="presOf" srcId="{C0DF8C14-D587-44AB-9310-C6B294B499DD}" destId="{B9C0E8D2-CC8C-4FD5-9A50-A80EF9BA085A}" srcOrd="0" destOrd="0" presId="urn:microsoft.com/office/officeart/2005/8/layout/radial3"/>
    <dgm:cxn modelId="{91D914AF-05D5-4957-A8A5-B1E516821AE2}" type="presOf" srcId="{46D96C56-0787-426D-8685-5DC5744ACFDE}" destId="{F4B0991C-BC57-4699-A461-3B9C66F1D2A8}" srcOrd="0" destOrd="0" presId="urn:microsoft.com/office/officeart/2005/8/layout/radial3"/>
    <dgm:cxn modelId="{B6E177D2-F935-46FF-854C-6D4ED77F8CB1}" type="presOf" srcId="{383D76DA-11E5-46DD-85EE-D6562AD5B046}" destId="{7A1F4C91-A56C-461C-8CEF-8D59163C6DFD}" srcOrd="0" destOrd="0" presId="urn:microsoft.com/office/officeart/2005/8/layout/radial3"/>
    <dgm:cxn modelId="{A318EA36-B0CD-45D4-BC0E-4625C2C5DA3D}" type="presOf" srcId="{BB3341A1-7313-4AD2-A196-519758724B52}" destId="{57AFA586-5D8B-4A3B-9DBD-3ACACD3306EE}" srcOrd="0" destOrd="0" presId="urn:microsoft.com/office/officeart/2005/8/layout/radial3"/>
    <dgm:cxn modelId="{0D540A63-F74C-4BF5-945D-B069F4F33605}" srcId="{8C44A6E2-F7E7-482C-A9BD-7ED8127A076E}" destId="{BB3341A1-7313-4AD2-A196-519758724B52}" srcOrd="3" destOrd="0" parTransId="{645903E9-D27E-45DD-8C53-0C00FB41F6F6}" sibTransId="{1A35D72C-A8D0-4BDA-939D-16B7B91AA637}"/>
    <dgm:cxn modelId="{86F274F5-2387-493A-969E-F27DEB3F13FD}" srcId="{8C44A6E2-F7E7-482C-A9BD-7ED8127A076E}" destId="{383D76DA-11E5-46DD-85EE-D6562AD5B046}" srcOrd="2" destOrd="0" parTransId="{BFA24CA4-58FF-4761-B6B3-2C2A7ADE14D6}" sibTransId="{6737D52F-7B42-4DF9-840E-DB0C5FB6A940}"/>
    <dgm:cxn modelId="{B87344A1-C5D8-435D-B969-8B741F4DF7ED}" srcId="{46D96C56-0787-426D-8685-5DC5744ACFDE}" destId="{8C44A6E2-F7E7-482C-A9BD-7ED8127A076E}" srcOrd="0" destOrd="0" parTransId="{8D7D60A7-7C2E-46CE-BAFD-767C44BC9C7A}" sibTransId="{89BABAF3-F437-4027-9575-4528A2F10024}"/>
    <dgm:cxn modelId="{619365EE-3AC1-4384-8F1A-A70B18FB8CE2}" type="presOf" srcId="{8C44A6E2-F7E7-482C-A9BD-7ED8127A076E}" destId="{936DB6C2-857D-4809-BA96-2392A27C279F}" srcOrd="0" destOrd="0" presId="urn:microsoft.com/office/officeart/2005/8/layout/radial3"/>
    <dgm:cxn modelId="{164810C5-D2AF-4C87-8C31-BF8EB4C667DB}" type="presParOf" srcId="{F4B0991C-BC57-4699-A461-3B9C66F1D2A8}" destId="{6E65F9BB-BC60-49BD-8917-0317AF809498}" srcOrd="0" destOrd="0" presId="urn:microsoft.com/office/officeart/2005/8/layout/radial3"/>
    <dgm:cxn modelId="{57B004DF-85DF-4678-A4BE-577C28A57480}" type="presParOf" srcId="{6E65F9BB-BC60-49BD-8917-0317AF809498}" destId="{936DB6C2-857D-4809-BA96-2392A27C279F}" srcOrd="0" destOrd="0" presId="urn:microsoft.com/office/officeart/2005/8/layout/radial3"/>
    <dgm:cxn modelId="{6B7C98D6-6044-422A-9882-C65573AEDB76}" type="presParOf" srcId="{6E65F9BB-BC60-49BD-8917-0317AF809498}" destId="{6B9CC613-97B3-43BF-98D9-3D0007AE9488}" srcOrd="1" destOrd="0" presId="urn:microsoft.com/office/officeart/2005/8/layout/radial3"/>
    <dgm:cxn modelId="{32F4B7C4-F705-4675-9EE5-06CBB9EA4F9A}" type="presParOf" srcId="{6E65F9BB-BC60-49BD-8917-0317AF809498}" destId="{B9C0E8D2-CC8C-4FD5-9A50-A80EF9BA085A}" srcOrd="2" destOrd="0" presId="urn:microsoft.com/office/officeart/2005/8/layout/radial3"/>
    <dgm:cxn modelId="{74BF24D0-55CF-495F-9240-472D5B364A43}" type="presParOf" srcId="{6E65F9BB-BC60-49BD-8917-0317AF809498}" destId="{7A1F4C91-A56C-461C-8CEF-8D59163C6DFD}" srcOrd="3" destOrd="0" presId="urn:microsoft.com/office/officeart/2005/8/layout/radial3"/>
    <dgm:cxn modelId="{C29D52A9-E232-4256-9E36-0473DE8F9B4C}" type="presParOf" srcId="{6E65F9BB-BC60-49BD-8917-0317AF809498}" destId="{57AFA586-5D8B-4A3B-9DBD-3ACACD3306EE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10ADC0A-185A-4B83-9935-175245825666}" type="doc">
      <dgm:prSet loTypeId="urn:microsoft.com/office/officeart/2005/8/layout/list1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fr-BE"/>
        </a:p>
      </dgm:t>
    </dgm:pt>
    <dgm:pt modelId="{49A7C087-2BF2-4F4D-9F9F-0EE1CEF27C98}">
      <dgm:prSet phldrT="[Texte]" custT="1"/>
      <dgm:spPr/>
      <dgm:t>
        <a:bodyPr/>
        <a:lstStyle/>
        <a:p>
          <a:r>
            <a:rPr lang="fr-BE" sz="2800" dirty="0" smtClean="0"/>
            <a:t>Ressources </a:t>
          </a:r>
          <a:r>
            <a:rPr lang="fr-BE" sz="2000" dirty="0" smtClean="0"/>
            <a:t>(savoirs, savoir-faire…)</a:t>
          </a:r>
          <a:endParaRPr lang="fr-BE" sz="2000" dirty="0"/>
        </a:p>
      </dgm:t>
    </dgm:pt>
    <dgm:pt modelId="{09AC3156-2780-4014-9D87-77AA58023CDC}" type="parTrans" cxnId="{C4129319-A12F-4975-98B3-DE8B5B4AF7B3}">
      <dgm:prSet/>
      <dgm:spPr/>
      <dgm:t>
        <a:bodyPr/>
        <a:lstStyle/>
        <a:p>
          <a:endParaRPr lang="fr-BE"/>
        </a:p>
      </dgm:t>
    </dgm:pt>
    <dgm:pt modelId="{F7B211F8-74E7-42F0-BD40-F021FF455745}" type="sibTrans" cxnId="{C4129319-A12F-4975-98B3-DE8B5B4AF7B3}">
      <dgm:prSet/>
      <dgm:spPr/>
      <dgm:t>
        <a:bodyPr/>
        <a:lstStyle/>
        <a:p>
          <a:endParaRPr lang="fr-BE"/>
        </a:p>
      </dgm:t>
    </dgm:pt>
    <dgm:pt modelId="{724215B5-ABE2-4F62-B2D1-EDA24D3B851A}">
      <dgm:prSet phldrT="[Texte]" custT="1"/>
      <dgm:spPr/>
      <dgm:t>
        <a:bodyPr/>
        <a:lstStyle/>
        <a:p>
          <a:r>
            <a:rPr lang="fr-BE" sz="2800" dirty="0" smtClean="0"/>
            <a:t>Processus cognitifs</a:t>
          </a:r>
          <a:endParaRPr lang="fr-BE" sz="2800" dirty="0"/>
        </a:p>
      </dgm:t>
    </dgm:pt>
    <dgm:pt modelId="{C6585B0C-FED7-45D0-8FE2-3CA93EC2F43B}" type="parTrans" cxnId="{040545BE-59FD-4DE9-8029-3B0E81C0EA6D}">
      <dgm:prSet/>
      <dgm:spPr/>
      <dgm:t>
        <a:bodyPr/>
        <a:lstStyle/>
        <a:p>
          <a:endParaRPr lang="fr-BE"/>
        </a:p>
      </dgm:t>
    </dgm:pt>
    <dgm:pt modelId="{59D71EEB-A645-4253-8A5E-BF5399504D9E}" type="sibTrans" cxnId="{040545BE-59FD-4DE9-8029-3B0E81C0EA6D}">
      <dgm:prSet/>
      <dgm:spPr/>
      <dgm:t>
        <a:bodyPr/>
        <a:lstStyle/>
        <a:p>
          <a:endParaRPr lang="fr-BE"/>
        </a:p>
      </dgm:t>
    </dgm:pt>
    <dgm:pt modelId="{4E7CA144-BD86-45B4-A84F-8CA87EDB7E86}">
      <dgm:prSet phldrT="[Texte]" custT="1"/>
      <dgm:spPr/>
      <dgm:t>
        <a:bodyPr/>
        <a:lstStyle/>
        <a:p>
          <a:r>
            <a:rPr lang="fr-BE" sz="2800" dirty="0" smtClean="0"/>
            <a:t>Compétences</a:t>
          </a:r>
        </a:p>
        <a:p>
          <a:r>
            <a:rPr lang="fr-BE" sz="1900" dirty="0" smtClean="0"/>
            <a:t> </a:t>
          </a:r>
          <a:r>
            <a:rPr lang="fr-BE" sz="2000" dirty="0" smtClean="0"/>
            <a:t>(observées via des tâches/productions)</a:t>
          </a:r>
          <a:endParaRPr lang="fr-BE" sz="2000" dirty="0"/>
        </a:p>
      </dgm:t>
    </dgm:pt>
    <dgm:pt modelId="{AE4B8084-702E-482C-B100-B738BEFA2A93}" type="parTrans" cxnId="{7B605C79-FC97-41C9-AA2D-7E55A250C680}">
      <dgm:prSet/>
      <dgm:spPr/>
      <dgm:t>
        <a:bodyPr/>
        <a:lstStyle/>
        <a:p>
          <a:endParaRPr lang="fr-BE"/>
        </a:p>
      </dgm:t>
    </dgm:pt>
    <dgm:pt modelId="{1E5BE305-6742-4D0A-A470-02AB8F0B299D}" type="sibTrans" cxnId="{7B605C79-FC97-41C9-AA2D-7E55A250C680}">
      <dgm:prSet/>
      <dgm:spPr/>
      <dgm:t>
        <a:bodyPr/>
        <a:lstStyle/>
        <a:p>
          <a:endParaRPr lang="fr-BE"/>
        </a:p>
      </dgm:t>
    </dgm:pt>
    <dgm:pt modelId="{6835B29F-6334-467E-A5C2-5DD9DFB7332C}" type="pres">
      <dgm:prSet presAssocID="{010ADC0A-185A-4B83-9935-17524582566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BE"/>
        </a:p>
      </dgm:t>
    </dgm:pt>
    <dgm:pt modelId="{7CAEE287-AB2A-4AEA-BB3D-6A025283094D}" type="pres">
      <dgm:prSet presAssocID="{49A7C087-2BF2-4F4D-9F9F-0EE1CEF27C98}" presName="parentLin" presStyleCnt="0"/>
      <dgm:spPr/>
    </dgm:pt>
    <dgm:pt modelId="{2C045487-DDC3-4EB9-9213-C951D2C81C01}" type="pres">
      <dgm:prSet presAssocID="{49A7C087-2BF2-4F4D-9F9F-0EE1CEF27C98}" presName="parentLeftMargin" presStyleLbl="node1" presStyleIdx="0" presStyleCnt="3"/>
      <dgm:spPr/>
      <dgm:t>
        <a:bodyPr/>
        <a:lstStyle/>
        <a:p>
          <a:endParaRPr lang="fr-BE"/>
        </a:p>
      </dgm:t>
    </dgm:pt>
    <dgm:pt modelId="{3C9015FF-652E-4C63-BF22-E0E43E55DAA9}" type="pres">
      <dgm:prSet presAssocID="{49A7C087-2BF2-4F4D-9F9F-0EE1CEF27C9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EAAB84-8B34-4CE7-97AD-870B59AD420E}" type="pres">
      <dgm:prSet presAssocID="{49A7C087-2BF2-4F4D-9F9F-0EE1CEF27C98}" presName="negativeSpace" presStyleCnt="0"/>
      <dgm:spPr/>
    </dgm:pt>
    <dgm:pt modelId="{BDE88B48-FBEA-465B-8492-7CE3F95143C9}" type="pres">
      <dgm:prSet presAssocID="{49A7C087-2BF2-4F4D-9F9F-0EE1CEF27C98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CED5D64A-00D2-4086-8390-AC8062304E4E}" type="pres">
      <dgm:prSet presAssocID="{F7B211F8-74E7-42F0-BD40-F021FF455745}" presName="spaceBetweenRectangles" presStyleCnt="0"/>
      <dgm:spPr/>
    </dgm:pt>
    <dgm:pt modelId="{1A3109D2-FEEC-4CC7-A046-A6EC8B15DA19}" type="pres">
      <dgm:prSet presAssocID="{724215B5-ABE2-4F62-B2D1-EDA24D3B851A}" presName="parentLin" presStyleCnt="0"/>
      <dgm:spPr/>
    </dgm:pt>
    <dgm:pt modelId="{D4388973-CDD9-4051-928C-121604D11113}" type="pres">
      <dgm:prSet presAssocID="{724215B5-ABE2-4F62-B2D1-EDA24D3B851A}" presName="parentLeftMargin" presStyleLbl="node1" presStyleIdx="0" presStyleCnt="3"/>
      <dgm:spPr/>
      <dgm:t>
        <a:bodyPr/>
        <a:lstStyle/>
        <a:p>
          <a:endParaRPr lang="fr-BE"/>
        </a:p>
      </dgm:t>
    </dgm:pt>
    <dgm:pt modelId="{A67CE57E-82A7-44F9-87FD-47400AAB51AD}" type="pres">
      <dgm:prSet presAssocID="{724215B5-ABE2-4F62-B2D1-EDA24D3B851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2D918EA7-575A-4D14-B1E0-DF73C8821046}" type="pres">
      <dgm:prSet presAssocID="{724215B5-ABE2-4F62-B2D1-EDA24D3B851A}" presName="negativeSpace" presStyleCnt="0"/>
      <dgm:spPr/>
    </dgm:pt>
    <dgm:pt modelId="{5101308C-F85B-425A-84CF-D90831B693AE}" type="pres">
      <dgm:prSet presAssocID="{724215B5-ABE2-4F62-B2D1-EDA24D3B851A}" presName="childText" presStyleLbl="conFgAcc1" presStyleIdx="1" presStyleCnt="3" custLinFactY="-33745" custLinFactNeighborX="5556" custLinFactNeighborY="-100000">
        <dgm:presLayoutVars>
          <dgm:bulletEnabled val="1"/>
        </dgm:presLayoutVars>
      </dgm:prSet>
      <dgm:spPr/>
    </dgm:pt>
    <dgm:pt modelId="{7B7924DC-B0EF-47C0-8EEA-46760ABF701E}" type="pres">
      <dgm:prSet presAssocID="{59D71EEB-A645-4253-8A5E-BF5399504D9E}" presName="spaceBetweenRectangles" presStyleCnt="0"/>
      <dgm:spPr/>
    </dgm:pt>
    <dgm:pt modelId="{0C021A5C-6C02-4F8C-9BAA-37197894D62B}" type="pres">
      <dgm:prSet presAssocID="{4E7CA144-BD86-45B4-A84F-8CA87EDB7E86}" presName="parentLin" presStyleCnt="0"/>
      <dgm:spPr/>
    </dgm:pt>
    <dgm:pt modelId="{2E26A733-02D4-447E-B45C-5978C3D35E8F}" type="pres">
      <dgm:prSet presAssocID="{4E7CA144-BD86-45B4-A84F-8CA87EDB7E86}" presName="parentLeftMargin" presStyleLbl="node1" presStyleIdx="1" presStyleCnt="3"/>
      <dgm:spPr/>
      <dgm:t>
        <a:bodyPr/>
        <a:lstStyle/>
        <a:p>
          <a:endParaRPr lang="fr-BE"/>
        </a:p>
      </dgm:t>
    </dgm:pt>
    <dgm:pt modelId="{46639F98-EB78-437E-A9E7-D3BB034C446D}" type="pres">
      <dgm:prSet presAssocID="{4E7CA144-BD86-45B4-A84F-8CA87EDB7E86}" presName="parentText" presStyleLbl="node1" presStyleIdx="2" presStyleCnt="3" custLinFactNeighborX="-9987" custLinFactNeighborY="3513">
        <dgm:presLayoutVars>
          <dgm:chMax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6C89F428-B428-45F1-9855-6863D47FFD8C}" type="pres">
      <dgm:prSet presAssocID="{4E7CA144-BD86-45B4-A84F-8CA87EDB7E86}" presName="negativeSpace" presStyleCnt="0"/>
      <dgm:spPr/>
    </dgm:pt>
    <dgm:pt modelId="{26570B77-F02C-402E-BCD5-38626617D617}" type="pres">
      <dgm:prSet presAssocID="{4E7CA144-BD86-45B4-A84F-8CA87EDB7E8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16105B77-1AD7-4701-A63A-1666C9A8F269}" type="presOf" srcId="{4E7CA144-BD86-45B4-A84F-8CA87EDB7E86}" destId="{2E26A733-02D4-447E-B45C-5978C3D35E8F}" srcOrd="0" destOrd="0" presId="urn:microsoft.com/office/officeart/2005/8/layout/list1"/>
    <dgm:cxn modelId="{1B2C8868-BEE9-46C4-848D-FBB3AC450E68}" type="presOf" srcId="{724215B5-ABE2-4F62-B2D1-EDA24D3B851A}" destId="{D4388973-CDD9-4051-928C-121604D11113}" srcOrd="0" destOrd="0" presId="urn:microsoft.com/office/officeart/2005/8/layout/list1"/>
    <dgm:cxn modelId="{7B605C79-FC97-41C9-AA2D-7E55A250C680}" srcId="{010ADC0A-185A-4B83-9935-175245825666}" destId="{4E7CA144-BD86-45B4-A84F-8CA87EDB7E86}" srcOrd="2" destOrd="0" parTransId="{AE4B8084-702E-482C-B100-B738BEFA2A93}" sibTransId="{1E5BE305-6742-4D0A-A470-02AB8F0B299D}"/>
    <dgm:cxn modelId="{9736116C-2E53-4948-B4C6-9A2307046B26}" type="presOf" srcId="{49A7C087-2BF2-4F4D-9F9F-0EE1CEF27C98}" destId="{3C9015FF-652E-4C63-BF22-E0E43E55DAA9}" srcOrd="1" destOrd="0" presId="urn:microsoft.com/office/officeart/2005/8/layout/list1"/>
    <dgm:cxn modelId="{C4129319-A12F-4975-98B3-DE8B5B4AF7B3}" srcId="{010ADC0A-185A-4B83-9935-175245825666}" destId="{49A7C087-2BF2-4F4D-9F9F-0EE1CEF27C98}" srcOrd="0" destOrd="0" parTransId="{09AC3156-2780-4014-9D87-77AA58023CDC}" sibTransId="{F7B211F8-74E7-42F0-BD40-F021FF455745}"/>
    <dgm:cxn modelId="{7D2585FA-8ABF-4FE7-85E6-014CB086028F}" type="presOf" srcId="{010ADC0A-185A-4B83-9935-175245825666}" destId="{6835B29F-6334-467E-A5C2-5DD9DFB7332C}" srcOrd="0" destOrd="0" presId="urn:microsoft.com/office/officeart/2005/8/layout/list1"/>
    <dgm:cxn modelId="{4E04629A-9F92-45B7-934B-2CE1430CA622}" type="presOf" srcId="{724215B5-ABE2-4F62-B2D1-EDA24D3B851A}" destId="{A67CE57E-82A7-44F9-87FD-47400AAB51AD}" srcOrd="1" destOrd="0" presId="urn:microsoft.com/office/officeart/2005/8/layout/list1"/>
    <dgm:cxn modelId="{5CB1AF98-E229-4737-AC7A-17A7E6689EB8}" type="presOf" srcId="{49A7C087-2BF2-4F4D-9F9F-0EE1CEF27C98}" destId="{2C045487-DDC3-4EB9-9213-C951D2C81C01}" srcOrd="0" destOrd="0" presId="urn:microsoft.com/office/officeart/2005/8/layout/list1"/>
    <dgm:cxn modelId="{8857DB99-5CC1-4BED-BA77-6A72C9B8D427}" type="presOf" srcId="{4E7CA144-BD86-45B4-A84F-8CA87EDB7E86}" destId="{46639F98-EB78-437E-A9E7-D3BB034C446D}" srcOrd="1" destOrd="0" presId="urn:microsoft.com/office/officeart/2005/8/layout/list1"/>
    <dgm:cxn modelId="{040545BE-59FD-4DE9-8029-3B0E81C0EA6D}" srcId="{010ADC0A-185A-4B83-9935-175245825666}" destId="{724215B5-ABE2-4F62-B2D1-EDA24D3B851A}" srcOrd="1" destOrd="0" parTransId="{C6585B0C-FED7-45D0-8FE2-3CA93EC2F43B}" sibTransId="{59D71EEB-A645-4253-8A5E-BF5399504D9E}"/>
    <dgm:cxn modelId="{EB5FC4C3-D7AC-402C-9750-86EA106F82EF}" type="presParOf" srcId="{6835B29F-6334-467E-A5C2-5DD9DFB7332C}" destId="{7CAEE287-AB2A-4AEA-BB3D-6A025283094D}" srcOrd="0" destOrd="0" presId="urn:microsoft.com/office/officeart/2005/8/layout/list1"/>
    <dgm:cxn modelId="{CA7AEE9F-3D82-480E-81D9-71B2A9CF0B70}" type="presParOf" srcId="{7CAEE287-AB2A-4AEA-BB3D-6A025283094D}" destId="{2C045487-DDC3-4EB9-9213-C951D2C81C01}" srcOrd="0" destOrd="0" presId="urn:microsoft.com/office/officeart/2005/8/layout/list1"/>
    <dgm:cxn modelId="{CA14B6FF-6E26-450B-8E27-72D6FFF983B6}" type="presParOf" srcId="{7CAEE287-AB2A-4AEA-BB3D-6A025283094D}" destId="{3C9015FF-652E-4C63-BF22-E0E43E55DAA9}" srcOrd="1" destOrd="0" presId="urn:microsoft.com/office/officeart/2005/8/layout/list1"/>
    <dgm:cxn modelId="{3E8513FE-60E9-4A16-94F4-4F19BCC79351}" type="presParOf" srcId="{6835B29F-6334-467E-A5C2-5DD9DFB7332C}" destId="{4DEAAB84-8B34-4CE7-97AD-870B59AD420E}" srcOrd="1" destOrd="0" presId="urn:microsoft.com/office/officeart/2005/8/layout/list1"/>
    <dgm:cxn modelId="{A9BB8732-1F6D-4046-B5AB-96C0DA9CCDAF}" type="presParOf" srcId="{6835B29F-6334-467E-A5C2-5DD9DFB7332C}" destId="{BDE88B48-FBEA-465B-8492-7CE3F95143C9}" srcOrd="2" destOrd="0" presId="urn:microsoft.com/office/officeart/2005/8/layout/list1"/>
    <dgm:cxn modelId="{E3910741-51C6-47F0-8704-1B56AB5EC98C}" type="presParOf" srcId="{6835B29F-6334-467E-A5C2-5DD9DFB7332C}" destId="{CED5D64A-00D2-4086-8390-AC8062304E4E}" srcOrd="3" destOrd="0" presId="urn:microsoft.com/office/officeart/2005/8/layout/list1"/>
    <dgm:cxn modelId="{BFEE7816-DFAB-446D-B1A8-43C59756A667}" type="presParOf" srcId="{6835B29F-6334-467E-A5C2-5DD9DFB7332C}" destId="{1A3109D2-FEEC-4CC7-A046-A6EC8B15DA19}" srcOrd="4" destOrd="0" presId="urn:microsoft.com/office/officeart/2005/8/layout/list1"/>
    <dgm:cxn modelId="{EA563633-FF74-48FA-A766-03C6A1B3B70E}" type="presParOf" srcId="{1A3109D2-FEEC-4CC7-A046-A6EC8B15DA19}" destId="{D4388973-CDD9-4051-928C-121604D11113}" srcOrd="0" destOrd="0" presId="urn:microsoft.com/office/officeart/2005/8/layout/list1"/>
    <dgm:cxn modelId="{251553F0-47C9-43A4-9501-89D231DC18C6}" type="presParOf" srcId="{1A3109D2-FEEC-4CC7-A046-A6EC8B15DA19}" destId="{A67CE57E-82A7-44F9-87FD-47400AAB51AD}" srcOrd="1" destOrd="0" presId="urn:microsoft.com/office/officeart/2005/8/layout/list1"/>
    <dgm:cxn modelId="{3E361CFC-3962-4070-A810-8DC4E0124B3A}" type="presParOf" srcId="{6835B29F-6334-467E-A5C2-5DD9DFB7332C}" destId="{2D918EA7-575A-4D14-B1E0-DF73C8821046}" srcOrd="5" destOrd="0" presId="urn:microsoft.com/office/officeart/2005/8/layout/list1"/>
    <dgm:cxn modelId="{B0AC6307-243E-4D33-A434-14C5AD31AF8F}" type="presParOf" srcId="{6835B29F-6334-467E-A5C2-5DD9DFB7332C}" destId="{5101308C-F85B-425A-84CF-D90831B693AE}" srcOrd="6" destOrd="0" presId="urn:microsoft.com/office/officeart/2005/8/layout/list1"/>
    <dgm:cxn modelId="{5860D045-929A-4209-B5CB-BF34F184C8ED}" type="presParOf" srcId="{6835B29F-6334-467E-A5C2-5DD9DFB7332C}" destId="{7B7924DC-B0EF-47C0-8EEA-46760ABF701E}" srcOrd="7" destOrd="0" presId="urn:microsoft.com/office/officeart/2005/8/layout/list1"/>
    <dgm:cxn modelId="{65FFE527-0BA5-4218-8BED-4E75732FEC67}" type="presParOf" srcId="{6835B29F-6334-467E-A5C2-5DD9DFB7332C}" destId="{0C021A5C-6C02-4F8C-9BAA-37197894D62B}" srcOrd="8" destOrd="0" presId="urn:microsoft.com/office/officeart/2005/8/layout/list1"/>
    <dgm:cxn modelId="{F76B8DA7-99A0-4796-8D16-2E9AE4E7DE29}" type="presParOf" srcId="{0C021A5C-6C02-4F8C-9BAA-37197894D62B}" destId="{2E26A733-02D4-447E-B45C-5978C3D35E8F}" srcOrd="0" destOrd="0" presId="urn:microsoft.com/office/officeart/2005/8/layout/list1"/>
    <dgm:cxn modelId="{EC4669BC-18BB-4E90-9E10-73036C3B23C0}" type="presParOf" srcId="{0C021A5C-6C02-4F8C-9BAA-37197894D62B}" destId="{46639F98-EB78-437E-A9E7-D3BB034C446D}" srcOrd="1" destOrd="0" presId="urn:microsoft.com/office/officeart/2005/8/layout/list1"/>
    <dgm:cxn modelId="{D10CF170-460A-4D71-9D5A-432CE41B398D}" type="presParOf" srcId="{6835B29F-6334-467E-A5C2-5DD9DFB7332C}" destId="{6C89F428-B428-45F1-9855-6863D47FFD8C}" srcOrd="9" destOrd="0" presId="urn:microsoft.com/office/officeart/2005/8/layout/list1"/>
    <dgm:cxn modelId="{D627029A-D421-4F44-8B0A-45A7969DEEE0}" type="presParOf" srcId="{6835B29F-6334-467E-A5C2-5DD9DFB7332C}" destId="{26570B77-F02C-402E-BCD5-38626617D61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2C174AE-5490-4418-86E9-240EF8CAA7DD}">
      <dsp:nvSpPr>
        <dsp:cNvPr id="0" name=""/>
        <dsp:cNvSpPr/>
      </dsp:nvSpPr>
      <dsp:spPr>
        <a:xfrm rot="5400000">
          <a:off x="-245635" y="2460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900" kern="1200" dirty="0" smtClean="0"/>
            <a:t>Pourquoi?</a:t>
          </a:r>
          <a:endParaRPr lang="fr-BE" sz="1900" kern="1200" dirty="0"/>
        </a:p>
      </dsp:txBody>
      <dsp:txXfrm rot="5400000">
        <a:off x="-245635" y="246082"/>
        <a:ext cx="1637567" cy="1146297"/>
      </dsp:txXfrm>
    </dsp:sp>
    <dsp:sp modelId="{2D461F3A-83FB-4A95-8FDF-EADEEDCFA1CB}">
      <dsp:nvSpPr>
        <dsp:cNvPr id="0" name=""/>
        <dsp:cNvSpPr/>
      </dsp:nvSpPr>
      <dsp:spPr>
        <a:xfrm rot="5400000">
          <a:off x="4155739" y="-30089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BE" sz="3200" kern="1200" dirty="0" smtClean="0"/>
            <a:t>La commande sociale</a:t>
          </a:r>
          <a:endParaRPr lang="fr-BE" sz="3200" kern="1200" dirty="0"/>
        </a:p>
      </dsp:txBody>
      <dsp:txXfrm rot="5400000">
        <a:off x="4155739" y="-3008994"/>
        <a:ext cx="1064418" cy="7083302"/>
      </dsp:txXfrm>
    </dsp:sp>
    <dsp:sp modelId="{9DD60967-0F34-42E9-99C4-B1A4A36ABB2A}">
      <dsp:nvSpPr>
        <dsp:cNvPr id="0" name=""/>
        <dsp:cNvSpPr/>
      </dsp:nvSpPr>
      <dsp:spPr>
        <a:xfrm rot="5400000">
          <a:off x="-245635" y="168983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900" kern="1200" dirty="0" smtClean="0"/>
            <a:t>Quoi ?</a:t>
          </a:r>
          <a:endParaRPr lang="fr-BE" sz="1900" kern="1200" dirty="0"/>
        </a:p>
      </dsp:txBody>
      <dsp:txXfrm rot="5400000">
        <a:off x="-245635" y="1689832"/>
        <a:ext cx="1637567" cy="1146297"/>
      </dsp:txXfrm>
    </dsp:sp>
    <dsp:sp modelId="{DB1A8193-D73E-441F-9DAD-67F4D7A7E4B1}">
      <dsp:nvSpPr>
        <dsp:cNvPr id="0" name=""/>
        <dsp:cNvSpPr/>
      </dsp:nvSpPr>
      <dsp:spPr>
        <a:xfrm rot="5400000">
          <a:off x="4155739" y="-156524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BE" sz="3200" kern="1200" dirty="0" smtClean="0"/>
            <a:t>Les objectifs visés par la pratique d’une discipline et les seuils de maitrise</a:t>
          </a:r>
          <a:endParaRPr lang="fr-BE" sz="3200" kern="1200" dirty="0"/>
        </a:p>
      </dsp:txBody>
      <dsp:txXfrm rot="5400000">
        <a:off x="4155739" y="-1565244"/>
        <a:ext cx="1064418" cy="7083302"/>
      </dsp:txXfrm>
    </dsp:sp>
    <dsp:sp modelId="{732DE37E-B635-447A-834D-0C9012E38510}">
      <dsp:nvSpPr>
        <dsp:cNvPr id="0" name=""/>
        <dsp:cNvSpPr/>
      </dsp:nvSpPr>
      <dsp:spPr>
        <a:xfrm rot="5400000">
          <a:off x="-245635" y="31335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900" kern="1200" dirty="0" smtClean="0"/>
            <a:t>Comment?</a:t>
          </a:r>
          <a:endParaRPr lang="fr-BE" sz="1900" kern="1200" dirty="0"/>
        </a:p>
      </dsp:txBody>
      <dsp:txXfrm rot="5400000">
        <a:off x="-245635" y="3133582"/>
        <a:ext cx="1637567" cy="1146297"/>
      </dsp:txXfrm>
    </dsp:sp>
    <dsp:sp modelId="{10C2A38D-A363-43A2-A93B-2C7B7285020B}">
      <dsp:nvSpPr>
        <dsp:cNvPr id="0" name=""/>
        <dsp:cNvSpPr/>
      </dsp:nvSpPr>
      <dsp:spPr>
        <a:xfrm rot="5400000">
          <a:off x="4155739" y="-1214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BE" sz="3200" kern="1200" dirty="0" smtClean="0"/>
            <a:t>La production d’outils pédagogiques et docimologiques</a:t>
          </a:r>
          <a:endParaRPr lang="fr-BE" sz="3200" kern="1200" dirty="0"/>
        </a:p>
      </dsp:txBody>
      <dsp:txXfrm rot="5400000">
        <a:off x="4155739" y="-121494"/>
        <a:ext cx="1064418" cy="7083302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158CB34-A39C-4157-8BBC-F52DAA15EF7D}">
      <dsp:nvSpPr>
        <dsp:cNvPr id="0" name=""/>
        <dsp:cNvSpPr/>
      </dsp:nvSpPr>
      <dsp:spPr>
        <a:xfrm>
          <a:off x="1162473" y="820692"/>
          <a:ext cx="1690724" cy="112771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500" kern="1200" dirty="0" smtClean="0"/>
            <a:t>Mathématiques</a:t>
          </a:r>
          <a:endParaRPr lang="fr-BE" sz="1500" kern="1200" dirty="0"/>
        </a:p>
      </dsp:txBody>
      <dsp:txXfrm>
        <a:off x="1432989" y="820692"/>
        <a:ext cx="1420208" cy="1127713"/>
      </dsp:txXfrm>
    </dsp:sp>
    <dsp:sp modelId="{9F567FC1-A9B3-433E-8E2C-56A29EA8AD08}">
      <dsp:nvSpPr>
        <dsp:cNvPr id="0" name=""/>
        <dsp:cNvSpPr/>
      </dsp:nvSpPr>
      <dsp:spPr>
        <a:xfrm>
          <a:off x="1162473" y="1900805"/>
          <a:ext cx="1690724" cy="112771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500" kern="1200" dirty="0" smtClean="0"/>
            <a:t>Sciences</a:t>
          </a:r>
          <a:endParaRPr lang="fr-BE" sz="1500" kern="1200" dirty="0"/>
        </a:p>
      </dsp:txBody>
      <dsp:txXfrm>
        <a:off x="1432989" y="1900805"/>
        <a:ext cx="1420208" cy="1127713"/>
      </dsp:txXfrm>
    </dsp:sp>
    <dsp:sp modelId="{91FCA01D-56BE-4447-A08A-A0CEDDFEBB35}">
      <dsp:nvSpPr>
        <dsp:cNvPr id="0" name=""/>
        <dsp:cNvSpPr/>
      </dsp:nvSpPr>
      <dsp:spPr>
        <a:xfrm>
          <a:off x="1162473" y="2980929"/>
          <a:ext cx="1690724" cy="112771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500" kern="1200" dirty="0" smtClean="0"/>
            <a:t>Français</a:t>
          </a:r>
          <a:endParaRPr lang="fr-BE" sz="1500" kern="1200" dirty="0"/>
        </a:p>
      </dsp:txBody>
      <dsp:txXfrm>
        <a:off x="1432989" y="2980929"/>
        <a:ext cx="1420208" cy="1127713"/>
      </dsp:txXfrm>
    </dsp:sp>
    <dsp:sp modelId="{B4BA907A-54B7-41B2-906B-6B64BE73B150}">
      <dsp:nvSpPr>
        <dsp:cNvPr id="0" name=""/>
        <dsp:cNvSpPr/>
      </dsp:nvSpPr>
      <dsp:spPr>
        <a:xfrm>
          <a:off x="298372" y="316630"/>
          <a:ext cx="1127149" cy="11271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200" kern="1200" dirty="0" smtClean="0"/>
            <a:t>Transition</a:t>
          </a:r>
          <a:endParaRPr lang="fr-BE" sz="1200" kern="1200" dirty="0"/>
        </a:p>
      </dsp:txBody>
      <dsp:txXfrm>
        <a:off x="298372" y="316630"/>
        <a:ext cx="1127149" cy="1127149"/>
      </dsp:txXfrm>
    </dsp:sp>
    <dsp:sp modelId="{57C2A8A3-DF79-41BE-8E9B-A348B9EB27D1}">
      <dsp:nvSpPr>
        <dsp:cNvPr id="0" name=""/>
        <dsp:cNvSpPr/>
      </dsp:nvSpPr>
      <dsp:spPr>
        <a:xfrm>
          <a:off x="4258810" y="3196953"/>
          <a:ext cx="1690724" cy="112771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500" kern="1200" dirty="0" smtClean="0"/>
            <a:t>Compétences socles et terminales</a:t>
          </a:r>
          <a:endParaRPr lang="fr-BE" sz="1500" kern="1200" dirty="0"/>
        </a:p>
      </dsp:txBody>
      <dsp:txXfrm>
        <a:off x="4529326" y="3196953"/>
        <a:ext cx="1420208" cy="1127713"/>
      </dsp:txXfrm>
    </dsp:sp>
    <dsp:sp modelId="{EA6B7510-C648-4ADF-B5D8-BC49CFF68170}">
      <dsp:nvSpPr>
        <dsp:cNvPr id="0" name=""/>
        <dsp:cNvSpPr/>
      </dsp:nvSpPr>
      <dsp:spPr>
        <a:xfrm>
          <a:off x="3394725" y="2260851"/>
          <a:ext cx="1127149" cy="11271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200" kern="1200" dirty="0" smtClean="0"/>
            <a:t>Langues</a:t>
          </a:r>
          <a:endParaRPr lang="fr-BE" sz="1200" kern="1200" dirty="0"/>
        </a:p>
      </dsp:txBody>
      <dsp:txXfrm>
        <a:off x="3394725" y="2260851"/>
        <a:ext cx="1127149" cy="1127149"/>
      </dsp:txXfrm>
    </dsp:sp>
    <dsp:sp modelId="{DB46212C-A9AB-4BEE-A349-287598BD240F}">
      <dsp:nvSpPr>
        <dsp:cNvPr id="0" name=""/>
        <dsp:cNvSpPr/>
      </dsp:nvSpPr>
      <dsp:spPr>
        <a:xfrm>
          <a:off x="5987012" y="820692"/>
          <a:ext cx="1690724" cy="112771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500" kern="1200" dirty="0" smtClean="0"/>
            <a:t>Formation commune</a:t>
          </a:r>
          <a:endParaRPr lang="fr-BE" sz="1500" kern="1200" dirty="0"/>
        </a:p>
      </dsp:txBody>
      <dsp:txXfrm>
        <a:off x="6257528" y="820692"/>
        <a:ext cx="1420208" cy="1127713"/>
      </dsp:txXfrm>
    </dsp:sp>
    <dsp:sp modelId="{C2564224-74D9-4565-953B-0B35DC402C1C}">
      <dsp:nvSpPr>
        <dsp:cNvPr id="0" name=""/>
        <dsp:cNvSpPr/>
      </dsp:nvSpPr>
      <dsp:spPr>
        <a:xfrm>
          <a:off x="5987012" y="1756796"/>
          <a:ext cx="1690724" cy="112771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500" kern="1200" dirty="0" smtClean="0"/>
            <a:t>Formation qualifiante (CPU)</a:t>
          </a:r>
          <a:endParaRPr lang="fr-BE" sz="1500" kern="1200" dirty="0"/>
        </a:p>
      </dsp:txBody>
      <dsp:txXfrm>
        <a:off x="6257528" y="1756796"/>
        <a:ext cx="1420208" cy="1127713"/>
      </dsp:txXfrm>
    </dsp:sp>
    <dsp:sp modelId="{8E7267AC-AECA-42F9-BC10-E3BD70A600C7}">
      <dsp:nvSpPr>
        <dsp:cNvPr id="0" name=""/>
        <dsp:cNvSpPr/>
      </dsp:nvSpPr>
      <dsp:spPr>
        <a:xfrm>
          <a:off x="4906886" y="388644"/>
          <a:ext cx="1127149" cy="11271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200" kern="1200" dirty="0" smtClean="0"/>
            <a:t>Qualification</a:t>
          </a:r>
          <a:endParaRPr lang="fr-BE" sz="1200" kern="1200" dirty="0"/>
        </a:p>
      </dsp:txBody>
      <dsp:txXfrm>
        <a:off x="4906886" y="388644"/>
        <a:ext cx="1127149" cy="112714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/Relationships>
</file>

<file path=ppt/drawings/_rels/vmlDrawing2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6.bin"/><Relationship Id="rId2" Type="http://schemas.microsoft.com/office/2006/relationships/legacyDiagramText" Target="legacyDiagramText5.bin"/><Relationship Id="rId1" Type="http://schemas.microsoft.com/office/2006/relationships/legacyDiagramText" Target="legacyDiagramText4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908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9DDBC44-0970-4388-BBAD-4396660E90B6}" type="datetimeFigureOut">
              <a:rPr lang="fr-BE"/>
              <a:pPr>
                <a:defRPr/>
              </a:pPr>
              <a:t>10/11/2013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BE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66750" y="4716463"/>
            <a:ext cx="5337175" cy="4468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BE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8908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78250" y="9431338"/>
            <a:ext cx="28908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5EBFEEB-5B3F-433F-8D85-1774245D74B0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33795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D75EC52-36D3-4C4C-92EC-622805D36661}" type="slidenum">
              <a:rPr lang="fr-BE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fr-B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27651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EA8EB28-3DEB-43C5-A040-2323C157E4F3}" type="slidenum">
              <a:rPr lang="fr-BE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fr-B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7A630-AEF3-4578-9AB4-CBFBCD6C58EE}" type="datetimeFigureOut">
              <a:rPr lang="fr-BE"/>
              <a:pPr>
                <a:defRPr/>
              </a:pPr>
              <a:t>10/11/2013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6F86A-1156-4A33-9258-93644FA63126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12794-5FCC-461A-A578-74C5FF3A4BCF}" type="datetimeFigureOut">
              <a:rPr lang="fr-BE"/>
              <a:pPr>
                <a:defRPr/>
              </a:pPr>
              <a:t>10/11/2013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04752-E2AF-43EA-A103-2B82D78C2617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4764D-299A-403F-993E-517D331BA18D}" type="datetimeFigureOut">
              <a:rPr lang="fr-BE"/>
              <a:pPr>
                <a:defRPr/>
              </a:pPr>
              <a:t>10/11/2013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AA162-BE4D-4A3E-8FA2-1A09901A79D7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44C15-889F-4C95-9004-61E4D2215FA4}" type="datetimeFigureOut">
              <a:rPr lang="fr-BE"/>
              <a:pPr>
                <a:defRPr/>
              </a:pPr>
              <a:t>10/11/2013</a:t>
            </a:fld>
            <a:endParaRPr lang="fr-BE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ACA77-4C74-4E35-A315-2070F08CA64B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C2B47-5B76-4B6F-B34F-E6D63FE21CCE}" type="datetimeFigureOut">
              <a:rPr lang="fr-BE"/>
              <a:pPr>
                <a:defRPr/>
              </a:pPr>
              <a:t>10/11/2013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A3508-41EB-4539-8D13-CE4AA92030ED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52C76-C45E-46F4-A45F-A7C5928712CB}" type="datetimeFigureOut">
              <a:rPr lang="fr-BE"/>
              <a:pPr>
                <a:defRPr/>
              </a:pPr>
              <a:t>10/11/2013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55B31-8919-482D-AB3B-9645F1FC05E8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7E53C-5D89-4D74-8F5A-8871A18C51B3}" type="datetimeFigureOut">
              <a:rPr lang="fr-BE"/>
              <a:pPr>
                <a:defRPr/>
              </a:pPr>
              <a:t>10/11/2013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E8274-CE0E-464A-B366-0D136A8399E4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4584C-B3A9-4436-8B3A-457FB65C166A}" type="datetimeFigureOut">
              <a:rPr lang="fr-BE"/>
              <a:pPr>
                <a:defRPr/>
              </a:pPr>
              <a:t>10/11/2013</a:t>
            </a:fld>
            <a:endParaRPr lang="fr-BE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BBB29-F461-4B22-8CB3-F1ECEBF35175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D6ED4-3F03-4A71-B60E-BE0979827594}" type="datetimeFigureOut">
              <a:rPr lang="fr-BE"/>
              <a:pPr>
                <a:defRPr/>
              </a:pPr>
              <a:t>10/11/2013</a:t>
            </a:fld>
            <a:endParaRPr lang="fr-BE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5D3B3-26B9-49F9-858D-BE93D8854520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212B2-FEE4-4502-959E-752ECFE5DB2B}" type="datetimeFigureOut">
              <a:rPr lang="fr-BE"/>
              <a:pPr>
                <a:defRPr/>
              </a:pPr>
              <a:t>10/11/2013</a:t>
            </a:fld>
            <a:endParaRPr lang="fr-BE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E16E2-3E3F-4F65-83D6-43795A37FB3C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03FCC-5B01-4B0D-80A7-B14F959D9FCC}" type="datetimeFigureOut">
              <a:rPr lang="fr-BE"/>
              <a:pPr>
                <a:defRPr/>
              </a:pPr>
              <a:t>10/11/2013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CB43C-65DB-4BE2-B756-62E0F4943E47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4A9BE-F02A-44CB-AFE7-28CE4DC4BFC6}" type="datetimeFigureOut">
              <a:rPr lang="fr-BE"/>
              <a:pPr>
                <a:defRPr/>
              </a:pPr>
              <a:t>10/11/2013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F0B73-9361-4FE8-AF06-9D1A6D208D29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BE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0147200-6E53-43BA-9267-E23DBE61A799}" type="datetimeFigureOut">
              <a:rPr lang="fr-BE"/>
              <a:pPr>
                <a:defRPr/>
              </a:pPr>
              <a:t>10/11/2013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B9A6C92-0AEB-45B0-A0BE-1A9792FE696B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re 1"/>
          <p:cNvSpPr>
            <a:spLocks noGrp="1"/>
          </p:cNvSpPr>
          <p:nvPr>
            <p:ph type="ctrTitle"/>
          </p:nvPr>
        </p:nvSpPr>
        <p:spPr>
          <a:xfrm>
            <a:off x="685800" y="1196753"/>
            <a:ext cx="7772400" cy="3096344"/>
          </a:xfrm>
        </p:spPr>
        <p:txBody>
          <a:bodyPr/>
          <a:lstStyle/>
          <a:p>
            <a:r>
              <a:rPr lang="fr-BE" dirty="0" smtClean="0"/>
              <a:t>Révision des référentiels </a:t>
            </a:r>
            <a:r>
              <a:rPr lang="fr-BE" dirty="0" err="1" smtClean="0"/>
              <a:t>interréseaux</a:t>
            </a:r>
            <a:r>
              <a:rPr lang="fr-BE" dirty="0" smtClean="0"/>
              <a:t> fixant les compétences terminales</a:t>
            </a:r>
            <a:br>
              <a:rPr lang="fr-BE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i="1" dirty="0" smtClean="0"/>
              <a:t>Processus et productions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3648" y="4437112"/>
            <a:ext cx="6400800" cy="1176536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r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BE" sz="4000" smtClean="0"/>
              <a:t>Les unités d’acquis d’apprentissage</a:t>
            </a:r>
            <a:br>
              <a:rPr lang="fr-BE" sz="4000" smtClean="0"/>
            </a:br>
            <a:r>
              <a:rPr lang="fr-BE" sz="4000" smtClean="0"/>
              <a:t>UAA</a:t>
            </a:r>
          </a:p>
        </p:txBody>
      </p:sp>
      <p:sp>
        <p:nvSpPr>
          <p:cNvPr id="20482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endParaRPr lang="fr-FR" smtClean="0"/>
          </a:p>
          <a:p>
            <a:pPr algn="ctr">
              <a:buFont typeface="Arial" charset="0"/>
              <a:buNone/>
            </a:pPr>
            <a:r>
              <a:rPr lang="fr-FR" smtClean="0"/>
              <a:t>	L’expression  </a:t>
            </a:r>
          </a:p>
          <a:p>
            <a:pPr algn="ctr">
              <a:buFont typeface="Arial" charset="0"/>
              <a:buNone/>
            </a:pPr>
            <a:r>
              <a:rPr lang="fr-FR" smtClean="0"/>
              <a:t>	« </a:t>
            </a:r>
            <a:r>
              <a:rPr lang="fr-FR" b="1" smtClean="0"/>
              <a:t>unité d’acquis d’apprentissage </a:t>
            </a:r>
            <a:r>
              <a:rPr lang="fr-FR" smtClean="0"/>
              <a:t>» </a:t>
            </a:r>
          </a:p>
          <a:p>
            <a:pPr algn="ctr">
              <a:buFont typeface="Arial" charset="0"/>
              <a:buNone/>
            </a:pPr>
            <a:r>
              <a:rPr lang="fr-FR" smtClean="0"/>
              <a:t>	désigne </a:t>
            </a:r>
          </a:p>
          <a:p>
            <a:pPr algn="ctr">
              <a:buFont typeface="Arial" charset="0"/>
              <a:buNone/>
            </a:pPr>
            <a:r>
              <a:rPr lang="fr-FR" smtClean="0"/>
              <a:t>	un ensemble cohérent </a:t>
            </a:r>
          </a:p>
          <a:p>
            <a:pPr algn="ctr">
              <a:buFont typeface="Arial" charset="0"/>
              <a:buNone/>
            </a:pPr>
            <a:r>
              <a:rPr lang="fr-FR" smtClean="0"/>
              <a:t>d’acquis d’apprentissage, </a:t>
            </a:r>
          </a:p>
          <a:p>
            <a:pPr algn="ctr">
              <a:buFont typeface="Arial" charset="0"/>
              <a:buNone/>
            </a:pPr>
            <a:r>
              <a:rPr lang="fr-FR" smtClean="0"/>
              <a:t>	susceptible d’être évalué.</a:t>
            </a:r>
            <a:endParaRPr lang="fr-B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Les acquis d’apprentissage</a:t>
            </a:r>
          </a:p>
        </p:txBody>
      </p:sp>
      <p:sp>
        <p:nvSpPr>
          <p:cNvPr id="21506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fr-FR" sz="3000" smtClean="0"/>
              <a:t> </a:t>
            </a:r>
            <a:endParaRPr lang="fr-BE" sz="3000" smtClean="0"/>
          </a:p>
          <a:p>
            <a:pPr algn="ctr">
              <a:buFont typeface="Arial" charset="0"/>
              <a:buNone/>
            </a:pPr>
            <a:r>
              <a:rPr lang="fr-FR" sz="3000" smtClean="0"/>
              <a:t>	L’expression 	</a:t>
            </a:r>
          </a:p>
          <a:p>
            <a:pPr algn="ctr">
              <a:buFont typeface="Arial" charset="0"/>
              <a:buNone/>
            </a:pPr>
            <a:r>
              <a:rPr lang="fr-FR" sz="3000" smtClean="0"/>
              <a:t>	« </a:t>
            </a:r>
            <a:r>
              <a:rPr lang="fr-FR" sz="3000" b="1" smtClean="0"/>
              <a:t>acquis d’apprentissage</a:t>
            </a:r>
            <a:r>
              <a:rPr lang="fr-FR" sz="3000" smtClean="0"/>
              <a:t>» 	</a:t>
            </a:r>
          </a:p>
          <a:p>
            <a:pPr algn="ctr">
              <a:buFont typeface="Arial" charset="0"/>
              <a:buNone/>
            </a:pPr>
            <a:r>
              <a:rPr lang="fr-FR" sz="3000" smtClean="0"/>
              <a:t>	désigne</a:t>
            </a:r>
            <a:r>
              <a:rPr lang="fr-FR" sz="3000" b="1" smtClean="0"/>
              <a:t> </a:t>
            </a:r>
          </a:p>
          <a:p>
            <a:pPr algn="ctr">
              <a:buFont typeface="Arial" charset="0"/>
              <a:buNone/>
            </a:pPr>
            <a:r>
              <a:rPr lang="fr-FR" sz="3000" b="1" smtClean="0"/>
              <a:t>	</a:t>
            </a:r>
            <a:r>
              <a:rPr lang="fr-FR" sz="3000" smtClean="0"/>
              <a:t>ce qu’un élève sait, comprend, </a:t>
            </a:r>
          </a:p>
          <a:p>
            <a:pPr algn="ctr">
              <a:buFont typeface="Arial" charset="0"/>
              <a:buNone/>
            </a:pPr>
            <a:r>
              <a:rPr lang="fr-FR" sz="3000" smtClean="0"/>
              <a:t>est capable de réaliser </a:t>
            </a:r>
          </a:p>
          <a:p>
            <a:pPr algn="ctr">
              <a:buFont typeface="Arial" charset="0"/>
              <a:buNone/>
            </a:pPr>
            <a:r>
              <a:rPr lang="fr-FR" sz="3000" smtClean="0"/>
              <a:t>au terme d’un processus d’apprentissage.  </a:t>
            </a:r>
            <a:endParaRPr lang="fr-BE" sz="30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Les acquis d’apprentissage</a:t>
            </a:r>
            <a:endParaRPr lang="fr-BE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dirty="0" smtClean="0"/>
              <a:t>A propos des connaissances</a:t>
            </a:r>
          </a:p>
        </p:txBody>
      </p:sp>
      <p:graphicFrame>
        <p:nvGraphicFramePr>
          <p:cNvPr id="32788" name="Group 20"/>
          <p:cNvGraphicFramePr>
            <a:graphicFrameLocks noGrp="1"/>
          </p:cNvGraphicFramePr>
          <p:nvPr>
            <p:ph idx="1"/>
          </p:nvPr>
        </p:nvGraphicFramePr>
        <p:xfrm>
          <a:off x="457200" y="1616075"/>
          <a:ext cx="8229600" cy="3717608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700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Modèle TARDIF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« Pour un enseignement stratégique. L’apport de la psychologie cognitive », 1997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00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Connaissances déclaratives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Elles correspondent à la question « de quoi s’agit-il? ».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(dimension théorique)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700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Connaissances procédurales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Elles correspondent à la question « comment faire? ».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(dimension opérationnelle)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700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Connaissances conditionnelles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Elles correspondent aux questions « quand mobiliser? dans quel contexte? »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et « pourquoi mobiliser? à quelles conditions? ».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(dimension métacognitive)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mtClean="0"/>
              <a:t>Comment identifier les UAA ?</a:t>
            </a:r>
          </a:p>
        </p:txBody>
      </p:sp>
      <p:sp>
        <p:nvSpPr>
          <p:cNvPr id="28674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fr-FR" dirty="0" smtClean="0"/>
          </a:p>
          <a:p>
            <a:pPr algn="ctr" eaLnBrk="1" hangingPunct="1">
              <a:buFont typeface="Arial" charset="0"/>
              <a:buNone/>
            </a:pPr>
            <a:r>
              <a:rPr lang="fr-FR" dirty="0" smtClean="0"/>
              <a:t>		</a:t>
            </a:r>
            <a:endParaRPr lang="fr-BE" dirty="0" smtClean="0"/>
          </a:p>
        </p:txBody>
      </p:sp>
      <p:graphicFrame>
        <p:nvGraphicFramePr>
          <p:cNvPr id="4" name="Diagramme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A propos de la discipline</a:t>
            </a:r>
            <a:endParaRPr lang="fr-BE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mtClean="0"/>
              <a:t>A propos de la discipline…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4" name="Diagram 6"/>
          <p:cNvGraphicFramePr>
            <a:graphicFrameLocks/>
          </p:cNvGraphicFramePr>
          <p:nvPr>
            <p:ph/>
          </p:nvPr>
        </p:nvGraphicFramePr>
        <p:xfrm>
          <a:off x="431800" y="239713"/>
          <a:ext cx="8208963" cy="5832475"/>
        </p:xfrm>
        <a:graphic>
          <a:graphicData uri="http://schemas.openxmlformats.org/drawingml/2006/compatibility">
            <com:legacyDrawing xmlns:com="http://schemas.openxmlformats.org/drawingml/2006/compatibility" spid="_x0000_s36866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BE" dirty="0" smtClean="0"/>
              <a:t>Une approche selon la finalité</a:t>
            </a:r>
            <a:br>
              <a:rPr lang="fr-BE" dirty="0" smtClean="0"/>
            </a:br>
            <a:r>
              <a:rPr lang="fr-BE" dirty="0" smtClean="0"/>
              <a:t>« compétences »</a:t>
            </a:r>
            <a:endParaRPr lang="fr-BE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Connecteur droit 5"/>
          <p:cNvCxnSpPr/>
          <p:nvPr/>
        </p:nvCxnSpPr>
        <p:spPr>
          <a:xfrm>
            <a:off x="3059832" y="4221088"/>
            <a:ext cx="2952328" cy="0"/>
          </a:xfrm>
          <a:prstGeom prst="line">
            <a:avLst/>
          </a:prstGeom>
          <a:ln w="190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Une approche selon la finalité</a:t>
            </a:r>
            <a:br>
              <a:rPr lang="fr-BE" dirty="0" smtClean="0"/>
            </a:br>
            <a:r>
              <a:rPr lang="fr-BE" dirty="0" smtClean="0"/>
              <a:t>« compétences »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ouble flèche horizontale 4"/>
          <p:cNvSpPr/>
          <p:nvPr/>
        </p:nvSpPr>
        <p:spPr>
          <a:xfrm rot="2326315">
            <a:off x="5464175" y="2338388"/>
            <a:ext cx="1216025" cy="287337"/>
          </a:xfrm>
          <a:prstGeom prst="left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7" name="Double flèche horizontale 6"/>
          <p:cNvSpPr/>
          <p:nvPr/>
        </p:nvSpPr>
        <p:spPr>
          <a:xfrm rot="8575967">
            <a:off x="2519363" y="2398713"/>
            <a:ext cx="1216025" cy="287337"/>
          </a:xfrm>
          <a:prstGeom prst="left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8" name="Double flèche horizontale 7"/>
          <p:cNvSpPr/>
          <p:nvPr/>
        </p:nvSpPr>
        <p:spPr>
          <a:xfrm rot="2032120">
            <a:off x="2676525" y="5040313"/>
            <a:ext cx="1216025" cy="287337"/>
          </a:xfrm>
          <a:prstGeom prst="left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19" name="Double flèche horizontale 18"/>
          <p:cNvSpPr/>
          <p:nvPr/>
        </p:nvSpPr>
        <p:spPr>
          <a:xfrm rot="19321972">
            <a:off x="5251450" y="4997450"/>
            <a:ext cx="1216025" cy="287338"/>
          </a:xfrm>
          <a:prstGeom prst="left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Au départ de la réflexion (1)</a:t>
            </a:r>
          </a:p>
        </p:txBody>
      </p:sp>
      <p:sp>
        <p:nvSpPr>
          <p:cNvPr id="1741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fr-FR" dirty="0" smtClean="0"/>
          </a:p>
          <a:p>
            <a:pPr>
              <a:lnSpc>
                <a:spcPct val="80000"/>
              </a:lnSpc>
            </a:pPr>
            <a:r>
              <a:rPr lang="fr-FR" dirty="0" smtClean="0"/>
              <a:t>« </a:t>
            </a:r>
            <a:r>
              <a:rPr lang="fr-FR" b="1" dirty="0" smtClean="0"/>
              <a:t>Les référentiels inter-réseaux et les programmes qui sont chargés de les appliquer n’ont pas suffisamment pris en compte l’indispensable </a:t>
            </a:r>
            <a:r>
              <a:rPr lang="fr-FR" b="1" u="sng" dirty="0" smtClean="0"/>
              <a:t>continuité</a:t>
            </a:r>
            <a:r>
              <a:rPr lang="fr-FR" b="1" dirty="0" smtClean="0"/>
              <a:t> des apprentissages »</a:t>
            </a:r>
            <a:r>
              <a:rPr lang="fr-FR" dirty="0" smtClean="0"/>
              <a:t>. </a:t>
            </a:r>
            <a:endParaRPr lang="fr-BE" dirty="0" smtClean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fr-FR" sz="2400" dirty="0" smtClean="0"/>
              <a:t> </a:t>
            </a:r>
            <a:endParaRPr lang="fr-BE" sz="2400" dirty="0" smtClean="0"/>
          </a:p>
          <a:p>
            <a:pPr>
              <a:lnSpc>
                <a:spcPct val="80000"/>
              </a:lnSpc>
              <a:buFont typeface="Arial" charset="0"/>
              <a:buNone/>
            </a:pPr>
            <a:endParaRPr lang="fr-BE" sz="2200" dirty="0" smtClean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fr-BE" sz="2200" dirty="0" smtClean="0"/>
              <a:t>	</a:t>
            </a:r>
            <a:r>
              <a:rPr lang="fr-BE" sz="1800" dirty="0" smtClean="0"/>
              <a:t>Extraits de la version abrégée du rapport de l’Inspection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fr-BE" sz="1800" dirty="0" smtClean="0"/>
              <a:t>	consacré à l’enseignement secondaire, 2008-2009, pp. 10-11.</a:t>
            </a:r>
          </a:p>
          <a:p>
            <a:pPr>
              <a:lnSpc>
                <a:spcPct val="80000"/>
              </a:lnSpc>
            </a:pPr>
            <a:endParaRPr lang="fr-BE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Décrire les AA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lèche courbée vers la droite 4"/>
          <p:cNvSpPr/>
          <p:nvPr/>
        </p:nvSpPr>
        <p:spPr>
          <a:xfrm>
            <a:off x="179512" y="2636912"/>
            <a:ext cx="731520" cy="1216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sp>
        <p:nvSpPr>
          <p:cNvPr id="6" name="Flèche courbée vers la droite 5"/>
          <p:cNvSpPr/>
          <p:nvPr/>
        </p:nvSpPr>
        <p:spPr>
          <a:xfrm>
            <a:off x="179512" y="4221088"/>
            <a:ext cx="720080" cy="122413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mtClean="0"/>
              <a:t>L’intitulé d’une UAA</a:t>
            </a:r>
          </a:p>
        </p:txBody>
      </p:sp>
      <p:sp>
        <p:nvSpPr>
          <p:cNvPr id="24578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fr-FR" b="1" smtClean="0"/>
              <a:t> </a:t>
            </a:r>
            <a:endParaRPr lang="fr-BE" smtClean="0"/>
          </a:p>
        </p:txBody>
      </p:sp>
      <p:graphicFrame>
        <p:nvGraphicFramePr>
          <p:cNvPr id="29710" name="Group 14"/>
          <p:cNvGraphicFramePr>
            <a:graphicFrameLocks noGrp="1"/>
          </p:cNvGraphicFramePr>
          <p:nvPr/>
        </p:nvGraphicFramePr>
        <p:xfrm>
          <a:off x="1524000" y="1700213"/>
          <a:ext cx="6096000" cy="4033839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1344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Discipline visée : 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(préciser la discipline concernée)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 2e/3e degré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344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Unité d’acquis d’apprentissage : </a:t>
                      </a:r>
                      <a:endParaRPr kumimoji="0" lang="fr-BE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(préciser le domaine, l’objet, l’outil conceptuel ou technique concernés)</a:t>
                      </a:r>
                      <a:endParaRPr kumimoji="0" lang="fr-BE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344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Compétence(s) à développer:</a:t>
                      </a:r>
                      <a:endParaRPr kumimoji="0" lang="fr-BE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fr-FR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fr-FR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préciser en termes de </a:t>
                      </a:r>
                      <a:r>
                        <a:rPr kumimoji="0" lang="fr-FR" sz="1800" b="1" i="1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finalités</a:t>
                      </a:r>
                      <a:r>
                        <a:rPr kumimoji="0" lang="fr-FR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de l’unité</a:t>
                      </a: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  <a:endParaRPr kumimoji="0" lang="fr-BE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mtClean="0"/>
              <a:t>L’intitulé d’une UAA</a:t>
            </a:r>
          </a:p>
        </p:txBody>
      </p:sp>
      <p:graphicFrame>
        <p:nvGraphicFramePr>
          <p:cNvPr id="30733" name="Group 13"/>
          <p:cNvGraphicFramePr>
            <a:graphicFrameLocks noGrp="1"/>
          </p:cNvGraphicFramePr>
          <p:nvPr>
            <p:ph idx="1"/>
          </p:nvPr>
        </p:nvGraphicFramePr>
        <p:xfrm>
          <a:off x="457200" y="1616075"/>
          <a:ext cx="8229600" cy="4819652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12049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PHYSIQUE 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fr-FR" sz="1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 degré de l’enseignement de transition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12049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Unité d’acquis d’apprentissage : </a:t>
                      </a:r>
                      <a:endParaRPr kumimoji="0" lang="fr-BE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L’ENERGIE ET SES TRANSFORMATIONS</a:t>
                      </a:r>
                      <a:endParaRPr kumimoji="0" lang="fr-BE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12049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Compétence(s) à développer :</a:t>
                      </a:r>
                      <a:endParaRPr kumimoji="0" lang="fr-B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Pouvoir, dans une situation donnée, déterminer les différentes formes d’énergie présentes</a:t>
                      </a:r>
                      <a:r>
                        <a:rPr kumimoji="0" lang="fr-B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fr-F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et en estimer le mode de transformation </a:t>
                      </a:r>
                      <a:endParaRPr kumimoji="0" lang="fr-B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1204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Processus</a:t>
                      </a:r>
                      <a:r>
                        <a:rPr kumimoji="0" lang="fr-B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Ressources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z="4000" smtClean="0"/>
              <a:t>A propos des ressources :</a:t>
            </a:r>
            <a:br>
              <a:rPr lang="fr-BE" sz="4000" smtClean="0"/>
            </a:br>
            <a:r>
              <a:rPr lang="fr-BE" sz="4000" smtClean="0"/>
              <a:t>trois catégories</a:t>
            </a:r>
          </a:p>
        </p:txBody>
      </p:sp>
      <p:graphicFrame>
        <p:nvGraphicFramePr>
          <p:cNvPr id="32788" name="Group 20"/>
          <p:cNvGraphicFramePr>
            <a:graphicFrameLocks noGrp="1"/>
          </p:cNvGraphicFramePr>
          <p:nvPr>
            <p:ph idx="1"/>
          </p:nvPr>
        </p:nvGraphicFramePr>
        <p:xfrm>
          <a:off x="457200" y="1616075"/>
          <a:ext cx="8229600" cy="4814888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700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Modèle  Décret « Missions 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00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SAVOIRS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(concepts, théories, modèles, définitions…)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00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SAVOIR-FAIRE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(opérations, procédures, gestes techniques…)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00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SAVOIR-ETRE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(attitudes, interactions…)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A propos des processus : </a:t>
            </a:r>
            <a:br>
              <a:rPr lang="fr-BE" dirty="0" smtClean="0"/>
            </a:br>
            <a:r>
              <a:rPr lang="fr-BE" dirty="0" smtClean="0"/>
              <a:t>trois dimensions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250825" y="1989138"/>
          <a:ext cx="8229600" cy="246888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Connaitre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Construire et expliciter</a:t>
                      </a:r>
                      <a:endParaRPr kumimoji="0" lang="fr-B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des  ressources</a:t>
                      </a:r>
                      <a:endParaRPr kumimoji="0" lang="fr-B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58ED5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Appliquer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Mobiliser (à bon escient) des acquis dans le traitement de situations entrainées</a:t>
                      </a:r>
                      <a:endParaRPr kumimoji="0" lang="fr-BE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58ED5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Transférer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Mobiliser  (à bon escient) des acquis dans le traitement de situations nouvelles</a:t>
                      </a:r>
                      <a:endParaRPr kumimoji="0" lang="fr-BE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58ED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658" name="Diagram 2"/>
          <p:cNvGraphicFramePr>
            <a:graphicFrameLocks/>
          </p:cNvGraphicFramePr>
          <p:nvPr>
            <p:ph/>
          </p:nvPr>
        </p:nvGraphicFramePr>
        <p:xfrm>
          <a:off x="468313" y="0"/>
          <a:ext cx="8208962" cy="5832475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  <p:sp>
        <p:nvSpPr>
          <p:cNvPr id="3" name="Double flèche horizontale 2"/>
          <p:cNvSpPr/>
          <p:nvPr/>
        </p:nvSpPr>
        <p:spPr>
          <a:xfrm>
            <a:off x="3851275" y="549275"/>
            <a:ext cx="1216025" cy="48418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4" name="Double flèche horizontale 3"/>
          <p:cNvSpPr/>
          <p:nvPr/>
        </p:nvSpPr>
        <p:spPr>
          <a:xfrm rot="3379820">
            <a:off x="2181226" y="3867150"/>
            <a:ext cx="1217612" cy="48418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5" name="Double flèche horizontale 4"/>
          <p:cNvSpPr/>
          <p:nvPr/>
        </p:nvSpPr>
        <p:spPr>
          <a:xfrm rot="17768122">
            <a:off x="5889625" y="3622675"/>
            <a:ext cx="1216025" cy="48577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BE" sz="4000" smtClean="0"/>
              <a:t>Appliquer---------------------Transférer</a:t>
            </a:r>
            <a:endParaRPr lang="fr-FR" sz="4000" smtClean="0"/>
          </a:p>
        </p:txBody>
      </p:sp>
      <p:sp>
        <p:nvSpPr>
          <p:cNvPr id="72706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endParaRPr lang="fr-BE" sz="2400" dirty="0" smtClean="0"/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fr-BE" sz="2400" dirty="0" smtClean="0"/>
              <a:t>+  </a:t>
            </a:r>
            <a:r>
              <a:rPr lang="fr-BE" sz="2400" b="1" dirty="0" smtClean="0"/>
              <a:t>Autonomie</a:t>
            </a:r>
            <a:r>
              <a:rPr lang="fr-BE" sz="2400" dirty="0" smtClean="0"/>
              <a:t> de l’apprenant : utilisation à bon escient des acquis d’apprentissage… sans être guidé dans ses choix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fr-BE" sz="2400" dirty="0" smtClean="0"/>
              <a:t>+  </a:t>
            </a:r>
            <a:r>
              <a:rPr lang="fr-BE" sz="2400" b="1" dirty="0" err="1" smtClean="0"/>
              <a:t>Recontextualisation</a:t>
            </a:r>
            <a:r>
              <a:rPr lang="fr-BE" sz="2400" dirty="0" smtClean="0"/>
              <a:t> des acquis d’apprentissage dans des situations relativement différentes des situations-types d’apprentissage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fr-BE" sz="2400" dirty="0" smtClean="0"/>
              <a:t>+  </a:t>
            </a:r>
            <a:r>
              <a:rPr lang="fr-BE" sz="2400" b="1" dirty="0" smtClean="0"/>
              <a:t>Capacité d’ajuster</a:t>
            </a:r>
            <a:r>
              <a:rPr lang="fr-BE" sz="2400" dirty="0" smtClean="0"/>
              <a:t> un concept, un modèle, une procédure, une stratégie… en fonction d’un contexte spécifique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fr-BE" sz="2400" dirty="0" smtClean="0"/>
              <a:t>+  </a:t>
            </a:r>
            <a:r>
              <a:rPr lang="fr-BE" sz="2400" b="1" dirty="0" smtClean="0"/>
              <a:t>Capacité d’assembler/intégrer</a:t>
            </a:r>
            <a:r>
              <a:rPr lang="fr-BE" sz="2400" dirty="0" smtClean="0"/>
              <a:t> des ressources diverses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fr-BE" sz="2400" dirty="0" smtClean="0"/>
          </a:p>
          <a:p>
            <a:pPr>
              <a:lnSpc>
                <a:spcPct val="90000"/>
              </a:lnSpc>
              <a:buFont typeface="Arial" charset="0"/>
              <a:buNone/>
            </a:pPr>
            <a:endParaRPr lang="fr-FR" sz="2400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Le transfert, un acquis d’apprentissage</a:t>
            </a:r>
            <a:endParaRPr lang="fr-BE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Le transfert</a:t>
            </a:r>
            <a:endParaRPr lang="fr-BE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mtClean="0"/>
              <a:t>La matrice d’une UAA</a:t>
            </a:r>
          </a:p>
        </p:txBody>
      </p:sp>
      <p:sp>
        <p:nvSpPr>
          <p:cNvPr id="76802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fr-FR" b="1" smtClean="0"/>
              <a:t> </a:t>
            </a:r>
            <a:endParaRPr lang="fr-BE" smtClean="0"/>
          </a:p>
        </p:txBody>
      </p:sp>
      <p:graphicFrame>
        <p:nvGraphicFramePr>
          <p:cNvPr id="29710" name="Group 14"/>
          <p:cNvGraphicFramePr>
            <a:graphicFrameLocks noGrp="1"/>
          </p:cNvGraphicFramePr>
          <p:nvPr/>
        </p:nvGraphicFramePr>
        <p:xfrm>
          <a:off x="1524000" y="1700213"/>
          <a:ext cx="6096000" cy="4933072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9366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Discipline visée : 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(préciser la discipline concernée)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 2e/3e degré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361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Unité d’acquis d’apprentissage : </a:t>
                      </a:r>
                      <a:endParaRPr kumimoji="0" lang="fr-BE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(préciser le domaine, l’objet, l’outil conceptuel ou technique concernés)</a:t>
                      </a:r>
                      <a:endParaRPr kumimoji="0" lang="fr-BE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344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Compétence(s) à développer:</a:t>
                      </a:r>
                      <a:endParaRPr kumimoji="0" lang="fr-B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fr-F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fr-F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préciser en termes de </a:t>
                      </a:r>
                      <a:r>
                        <a:rPr kumimoji="0" lang="fr-FR" sz="18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finalités</a:t>
                      </a:r>
                      <a:r>
                        <a:rPr kumimoji="0" lang="fr-F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de l’unité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Processus              Ressources</a:t>
                      </a:r>
                      <a:endParaRPr kumimoji="0" lang="fr-B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44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Stratégies transversales 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Intra-disciplinaires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Trans-disciplinaires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Au départ de la réflexion (2)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« … </a:t>
            </a:r>
            <a:r>
              <a:rPr lang="fr-FR" b="1" dirty="0" smtClean="0"/>
              <a:t>fixer, en inter-réseaux, de manière consensuelle et pour chaque discipline, les </a:t>
            </a:r>
            <a:r>
              <a:rPr lang="fr-FR" b="1" u="sng" dirty="0" smtClean="0"/>
              <a:t>savoirs « incontournables »</a:t>
            </a:r>
            <a:r>
              <a:rPr lang="fr-FR" b="1" dirty="0" smtClean="0"/>
              <a:t>. En l’occurrence, il s’agirait de définir les </a:t>
            </a:r>
            <a:r>
              <a:rPr lang="fr-FR" b="1" u="sng" dirty="0" smtClean="0"/>
              <a:t>ressources</a:t>
            </a:r>
            <a:r>
              <a:rPr lang="fr-FR" b="1" dirty="0" smtClean="0"/>
              <a:t> qui sont réellement utiles à l’exercice des compétences et que l’on peut raisonnablement considérer comme les </a:t>
            </a:r>
            <a:r>
              <a:rPr lang="fr-FR" b="1" u="sng" dirty="0" smtClean="0"/>
              <a:t>fondements d’une culture citoyenne</a:t>
            </a:r>
            <a:r>
              <a:rPr lang="fr-FR" b="1" dirty="0" smtClean="0"/>
              <a:t> dans le champ disciplinaire concerné »</a:t>
            </a:r>
            <a:r>
              <a:rPr lang="fr-FR" dirty="0" smtClean="0"/>
              <a:t>.</a:t>
            </a:r>
            <a:endParaRPr lang="fr-BE" dirty="0" smtClean="0"/>
          </a:p>
          <a:p>
            <a:endParaRPr lang="fr-BE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Une approche </a:t>
            </a:r>
            <a:r>
              <a:rPr lang="fr-BE" dirty="0" err="1" smtClean="0"/>
              <a:t>spiralaire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None/>
            </a:pPr>
            <a:r>
              <a:rPr lang="fr-FR" b="1" dirty="0" smtClean="0"/>
              <a:t> </a:t>
            </a:r>
          </a:p>
          <a:p>
            <a:pPr algn="ctr">
              <a:lnSpc>
                <a:spcPct val="90000"/>
              </a:lnSpc>
              <a:buNone/>
            </a:pPr>
            <a:r>
              <a:rPr lang="fr-FR" b="1" dirty="0" smtClean="0"/>
              <a:t>Les UAA sont graduées et spiralées :</a:t>
            </a:r>
          </a:p>
          <a:p>
            <a:pPr algn="ctr">
              <a:lnSpc>
                <a:spcPct val="90000"/>
              </a:lnSpc>
              <a:buNone/>
            </a:pPr>
            <a:r>
              <a:rPr lang="fr-FR" b="1" dirty="0" smtClean="0"/>
              <a:t> </a:t>
            </a:r>
          </a:p>
          <a:p>
            <a:pPr>
              <a:lnSpc>
                <a:spcPct val="90000"/>
              </a:lnSpc>
              <a:buNone/>
            </a:pPr>
            <a:r>
              <a:rPr lang="fr-FR" b="1" dirty="0" smtClean="0"/>
              <a:t>	</a:t>
            </a:r>
            <a:r>
              <a:rPr lang="fr-FR" dirty="0" smtClean="0"/>
              <a:t>-</a:t>
            </a:r>
            <a:r>
              <a:rPr lang="fr-FR" b="1" dirty="0" smtClean="0"/>
              <a:t> </a:t>
            </a:r>
            <a:r>
              <a:rPr lang="fr-FR" dirty="0" smtClean="0"/>
              <a:t>en fonction du cursus </a:t>
            </a:r>
            <a:r>
              <a:rPr lang="fr-FR" sz="2800" dirty="0" smtClean="0"/>
              <a:t>(transition, qualification)</a:t>
            </a:r>
          </a:p>
          <a:p>
            <a:pPr>
              <a:lnSpc>
                <a:spcPct val="90000"/>
              </a:lnSpc>
              <a:buNone/>
            </a:pPr>
            <a:r>
              <a:rPr lang="fr-FR" dirty="0" smtClean="0"/>
              <a:t>	- en fonction du degré  </a:t>
            </a:r>
            <a:r>
              <a:rPr lang="fr-FR" sz="2800" dirty="0" smtClean="0"/>
              <a:t>(D2-D3)</a:t>
            </a:r>
            <a:r>
              <a:rPr lang="fr-FR" dirty="0" smtClean="0"/>
              <a:t>, </a:t>
            </a:r>
          </a:p>
          <a:p>
            <a:pPr>
              <a:lnSpc>
                <a:spcPct val="90000"/>
              </a:lnSpc>
              <a:buNone/>
            </a:pPr>
            <a:r>
              <a:rPr lang="fr-FR" dirty="0" smtClean="0"/>
              <a:t>	- en fonction du niveau visé </a:t>
            </a:r>
          </a:p>
          <a:p>
            <a:pPr>
              <a:lnSpc>
                <a:spcPct val="90000"/>
              </a:lnSpc>
              <a:buNone/>
            </a:pPr>
            <a:r>
              <a:rPr lang="fr-FR" dirty="0" smtClean="0"/>
              <a:t>		(</a:t>
            </a:r>
            <a:r>
              <a:rPr lang="fr-FR" sz="2800" dirty="0" smtClean="0"/>
              <a:t>formation commune, cours de base, cours 	d’approfondissement, …).</a:t>
            </a:r>
            <a:endParaRPr lang="fr-B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mtClean="0"/>
              <a:t>Au départ de la réflexion (3)</a:t>
            </a:r>
          </a:p>
        </p:txBody>
      </p:sp>
      <p:sp>
        <p:nvSpPr>
          <p:cNvPr id="20482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fr-FR" sz="2200" i="1" dirty="0" smtClean="0"/>
              <a:t>	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fr-FR" sz="2200" i="1" dirty="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fr-FR" sz="2200" i="1" dirty="0" smtClean="0"/>
              <a:t>	</a:t>
            </a:r>
            <a:r>
              <a:rPr lang="fr-FR" sz="2400" i="1" dirty="0" smtClean="0"/>
              <a:t>« Certaines notions sont trop rapidement formalisées aux dépens d’une </a:t>
            </a:r>
            <a:r>
              <a:rPr lang="fr-FR" sz="2400" i="1" u="sng" dirty="0" smtClean="0"/>
              <a:t>approche </a:t>
            </a:r>
            <a:r>
              <a:rPr lang="fr-FR" sz="2400" i="1" u="sng" dirty="0" err="1" smtClean="0"/>
              <a:t>spiralaire</a:t>
            </a:r>
            <a:r>
              <a:rPr lang="fr-FR" sz="2400" i="1" dirty="0" smtClean="0"/>
              <a:t> qui passerait progressivement et d’une manière récurrente, suivant les degrés, d’une </a:t>
            </a:r>
            <a:r>
              <a:rPr lang="fr-FR" sz="2400" i="1" u="sng" dirty="0" smtClean="0"/>
              <a:t>phase concrète</a:t>
            </a:r>
            <a:r>
              <a:rPr lang="fr-FR" sz="2400" i="1" dirty="0" smtClean="0"/>
              <a:t> et expérimentale à une </a:t>
            </a:r>
            <a:r>
              <a:rPr lang="fr-FR" sz="2400" i="1" u="sng" dirty="0" smtClean="0"/>
              <a:t>phase conceptuelle</a:t>
            </a:r>
            <a:r>
              <a:rPr lang="fr-FR" sz="2400" i="1" dirty="0" smtClean="0"/>
              <a:t> plus formelle. …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fr-FR" sz="2400" i="1" dirty="0" smtClean="0"/>
              <a:t>	Pour certains thèmes abordés, les concepts sont amenés sans construction intellectuelle préalable et souvent présentés « tels quels ».</a:t>
            </a:r>
            <a:r>
              <a:rPr lang="fr-FR" sz="2200" i="1" dirty="0" smtClean="0"/>
              <a:t>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fr-FR" sz="2200" i="1" dirty="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fr-FR" sz="2200" i="1" dirty="0" smtClean="0"/>
              <a:t>	</a:t>
            </a:r>
            <a:r>
              <a:rPr lang="fr-BE" sz="1800" dirty="0" smtClean="0"/>
              <a:t>Document de travail du Centre CRIPEDIS de l’UCL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Enjeux liés au pilotage (1)</a:t>
            </a:r>
          </a:p>
        </p:txBody>
      </p:sp>
      <p:sp>
        <p:nvSpPr>
          <p:cNvPr id="18434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974"/>
            <a:ext cx="8229600" cy="5112345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fr-BE" dirty="0" smtClean="0"/>
          </a:p>
          <a:p>
            <a:pPr>
              <a:lnSpc>
                <a:spcPct val="90000"/>
              </a:lnSpc>
            </a:pPr>
            <a:r>
              <a:rPr lang="fr-BE" b="1" dirty="0" smtClean="0"/>
              <a:t>Cohérence</a:t>
            </a:r>
            <a:r>
              <a:rPr lang="fr-BE" dirty="0" smtClean="0"/>
              <a:t> </a:t>
            </a:r>
          </a:p>
          <a:p>
            <a:pPr>
              <a:lnSpc>
                <a:spcPct val="90000"/>
              </a:lnSpc>
              <a:buNone/>
            </a:pPr>
            <a:r>
              <a:rPr lang="fr-BE" dirty="0" smtClean="0"/>
              <a:t>	des référentiels et des programmes</a:t>
            </a:r>
          </a:p>
          <a:p>
            <a:pPr lvl="1">
              <a:lnSpc>
                <a:spcPct val="90000"/>
              </a:lnSpc>
              <a:buFont typeface="Arial" charset="0"/>
              <a:buNone/>
            </a:pPr>
            <a:r>
              <a:rPr lang="fr-BE" dirty="0" smtClean="0"/>
              <a:t>- au sein de chaque discipline</a:t>
            </a:r>
          </a:p>
          <a:p>
            <a:pPr lvl="1">
              <a:lnSpc>
                <a:spcPct val="90000"/>
              </a:lnSpc>
              <a:buFont typeface="Arial" charset="0"/>
              <a:buNone/>
            </a:pPr>
            <a:r>
              <a:rPr lang="fr-BE" dirty="0" smtClean="0"/>
              <a:t>- entre les disciplines</a:t>
            </a:r>
          </a:p>
          <a:p>
            <a:pPr>
              <a:lnSpc>
                <a:spcPct val="90000"/>
              </a:lnSpc>
              <a:buFontTx/>
              <a:buChar char="•"/>
            </a:pPr>
            <a:endParaRPr lang="fr-BE" dirty="0" smtClean="0"/>
          </a:p>
          <a:p>
            <a:pPr>
              <a:lnSpc>
                <a:spcPct val="90000"/>
              </a:lnSpc>
              <a:buFontTx/>
              <a:buChar char="•"/>
            </a:pPr>
            <a:r>
              <a:rPr lang="fr-BE" b="1" dirty="0" smtClean="0"/>
              <a:t>Progression et planification</a:t>
            </a:r>
            <a:r>
              <a:rPr lang="fr-BE" dirty="0" smtClean="0"/>
              <a:t> </a:t>
            </a:r>
          </a:p>
          <a:p>
            <a:pPr>
              <a:lnSpc>
                <a:spcPct val="90000"/>
              </a:lnSpc>
              <a:buNone/>
            </a:pPr>
            <a:r>
              <a:rPr lang="fr-BE" dirty="0" smtClean="0"/>
              <a:t>	des apprentissages </a:t>
            </a:r>
          </a:p>
          <a:p>
            <a:pPr lvl="1">
              <a:lnSpc>
                <a:spcPct val="90000"/>
              </a:lnSpc>
              <a:buFont typeface="Arial" charset="0"/>
              <a:buNone/>
            </a:pPr>
            <a:r>
              <a:rPr lang="fr-BE" dirty="0" smtClean="0"/>
              <a:t>- en fonction d’un cursus</a:t>
            </a:r>
          </a:p>
          <a:p>
            <a:pPr lvl="1">
              <a:lnSpc>
                <a:spcPct val="90000"/>
              </a:lnSpc>
              <a:buFont typeface="Arial" charset="0"/>
              <a:buNone/>
            </a:pPr>
            <a:r>
              <a:rPr lang="fr-BE" dirty="0" smtClean="0"/>
              <a:t>- en fonction du développement cognitif de l’élève</a:t>
            </a:r>
          </a:p>
          <a:p>
            <a:pPr>
              <a:lnSpc>
                <a:spcPct val="90000"/>
              </a:lnSpc>
              <a:buFontTx/>
              <a:buChar char="•"/>
            </a:pPr>
            <a:endParaRPr lang="fr-BE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Enjeux liés au pilotage (2)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Char char="•"/>
            </a:pPr>
            <a:endParaRPr lang="fr-BE" dirty="0" smtClean="0"/>
          </a:p>
          <a:p>
            <a:pPr>
              <a:lnSpc>
                <a:spcPct val="90000"/>
              </a:lnSpc>
              <a:buFontTx/>
              <a:buChar char="•"/>
            </a:pPr>
            <a:r>
              <a:rPr lang="fr-BE" b="1" dirty="0" smtClean="0"/>
              <a:t>Mise en œuvre pragmatique et didactique</a:t>
            </a:r>
          </a:p>
          <a:p>
            <a:pPr>
              <a:lnSpc>
                <a:spcPct val="90000"/>
              </a:lnSpc>
              <a:buNone/>
            </a:pPr>
            <a:r>
              <a:rPr lang="fr-BE" dirty="0" smtClean="0"/>
              <a:t>   de la pédagogie centrée sur les compétences</a:t>
            </a:r>
          </a:p>
          <a:p>
            <a:pPr>
              <a:lnSpc>
                <a:spcPct val="90000"/>
              </a:lnSpc>
              <a:buNone/>
            </a:pPr>
            <a:r>
              <a:rPr lang="fr-BE" dirty="0" smtClean="0"/>
              <a:t>       - outiller les enseignants pour faire classe</a:t>
            </a:r>
          </a:p>
          <a:p>
            <a:pPr>
              <a:lnSpc>
                <a:spcPct val="90000"/>
              </a:lnSpc>
              <a:buNone/>
            </a:pPr>
            <a:r>
              <a:rPr lang="fr-BE" dirty="0" smtClean="0"/>
              <a:t>        - inspirer une séquence didactique</a:t>
            </a:r>
            <a:endParaRPr lang="fr-BE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mtClean="0"/>
              <a:t>Trois registres distincts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BE" dirty="0" smtClean="0"/>
              <a:t>Des chantiers distincts</a:t>
            </a:r>
            <a:br>
              <a:rPr lang="fr-BE" dirty="0" smtClean="0"/>
            </a:br>
            <a:r>
              <a:rPr lang="fr-BE" dirty="0" smtClean="0"/>
              <a:t>Une méthode  commune</a:t>
            </a:r>
            <a:endParaRPr lang="fr-BE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mtClean="0"/>
              <a:t>Un choix stratégique</a:t>
            </a:r>
          </a:p>
        </p:txBody>
      </p:sp>
      <p:sp>
        <p:nvSpPr>
          <p:cNvPr id="19458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fr-FR" dirty="0" smtClean="0"/>
              <a:t>	</a:t>
            </a:r>
          </a:p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fr-FR" dirty="0" smtClean="0"/>
              <a:t>Pour faciliter l’appropriation </a:t>
            </a:r>
          </a:p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fr-FR" dirty="0" smtClean="0"/>
              <a:t>par les différents acteurs, </a:t>
            </a:r>
          </a:p>
          <a:p>
            <a:pPr algn="ctr">
              <a:lnSpc>
                <a:spcPct val="90000"/>
              </a:lnSpc>
              <a:buFont typeface="Arial" charset="0"/>
              <a:buNone/>
            </a:pPr>
            <a:endParaRPr lang="fr-FR" dirty="0" smtClean="0"/>
          </a:p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fr-FR" dirty="0" smtClean="0"/>
              <a:t>présenter les référentiels sous la forme </a:t>
            </a:r>
          </a:p>
          <a:p>
            <a:pPr algn="ctr">
              <a:lnSpc>
                <a:spcPct val="90000"/>
              </a:lnSpc>
              <a:buFont typeface="Arial" charset="0"/>
              <a:buNone/>
            </a:pPr>
            <a:endParaRPr lang="fr-FR" dirty="0" smtClean="0"/>
          </a:p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fr-FR" dirty="0" smtClean="0"/>
              <a:t>d’</a:t>
            </a:r>
            <a:r>
              <a:rPr lang="fr-FR" b="1" dirty="0" smtClean="0"/>
              <a:t> unités d’acquis d’apprentissage. </a:t>
            </a:r>
          </a:p>
          <a:p>
            <a:pPr>
              <a:lnSpc>
                <a:spcPct val="90000"/>
              </a:lnSpc>
            </a:pPr>
            <a:endParaRPr lang="fr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576</Words>
  <Application>Microsoft Office PowerPoint</Application>
  <PresentationFormat>Affichage à l'écran (4:3)</PresentationFormat>
  <Paragraphs>228</Paragraphs>
  <Slides>30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1" baseType="lpstr">
      <vt:lpstr>Thème Office</vt:lpstr>
      <vt:lpstr>Révision des référentiels interréseaux fixant les compétences terminales  Processus et productions</vt:lpstr>
      <vt:lpstr>Au départ de la réflexion (1)</vt:lpstr>
      <vt:lpstr>Au départ de la réflexion (2)</vt:lpstr>
      <vt:lpstr>Au départ de la réflexion (3)</vt:lpstr>
      <vt:lpstr>Enjeux liés au pilotage (1)</vt:lpstr>
      <vt:lpstr>Enjeux liés au pilotage (2)</vt:lpstr>
      <vt:lpstr>Trois registres distincts</vt:lpstr>
      <vt:lpstr>Des chantiers distincts Une méthode  commune</vt:lpstr>
      <vt:lpstr>Un choix stratégique</vt:lpstr>
      <vt:lpstr>Les unités d’acquis d’apprentissage UAA</vt:lpstr>
      <vt:lpstr>Les acquis d’apprentissage</vt:lpstr>
      <vt:lpstr>Les acquis d’apprentissage</vt:lpstr>
      <vt:lpstr>A propos des connaissances</vt:lpstr>
      <vt:lpstr>Comment identifier les UAA ?</vt:lpstr>
      <vt:lpstr>A propos de la discipline</vt:lpstr>
      <vt:lpstr>A propos de la discipline…</vt:lpstr>
      <vt:lpstr>Diapositive 17</vt:lpstr>
      <vt:lpstr>Une approche selon la finalité « compétences »</vt:lpstr>
      <vt:lpstr>Une approche selon la finalité « compétences »</vt:lpstr>
      <vt:lpstr>Décrire les AA</vt:lpstr>
      <vt:lpstr>L’intitulé d’une UAA</vt:lpstr>
      <vt:lpstr>L’intitulé d’une UAA</vt:lpstr>
      <vt:lpstr>A propos des ressources : trois catégories</vt:lpstr>
      <vt:lpstr>A propos des processus :  trois dimensions</vt:lpstr>
      <vt:lpstr>Diapositive 25</vt:lpstr>
      <vt:lpstr>Appliquer---------------------Transférer</vt:lpstr>
      <vt:lpstr>Le transfert, un acquis d’apprentissage</vt:lpstr>
      <vt:lpstr>Le transfert</vt:lpstr>
      <vt:lpstr>La matrice d’une UAA</vt:lpstr>
      <vt:lpstr>Une approche spiralaire</vt:lpstr>
    </vt:vector>
  </TitlesOfParts>
  <Company>Sweet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COPI</dc:title>
  <dc:creator>Alain</dc:creator>
  <cp:lastModifiedBy>Alain</cp:lastModifiedBy>
  <cp:revision>9</cp:revision>
  <dcterms:created xsi:type="dcterms:W3CDTF">2012-03-02T13:36:48Z</dcterms:created>
  <dcterms:modified xsi:type="dcterms:W3CDTF">2013-11-10T09:58:42Z</dcterms:modified>
</cp:coreProperties>
</file>