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charts/chart1.xml" ContentType="application/vnd.openxmlformats-officedocument.drawingml.char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4093" r:id="rId1"/>
  </p:sldMasterIdLst>
  <p:sldIdLst>
    <p:sldId id="256" r:id="rId2"/>
    <p:sldId id="259" r:id="rId3"/>
    <p:sldId id="260" r:id="rId4"/>
    <p:sldId id="261" r:id="rId5"/>
    <p:sldId id="262" r:id="rId6"/>
    <p:sldId id="264" r:id="rId7"/>
    <p:sldId id="257" r:id="rId8"/>
    <p:sldId id="272" r:id="rId9"/>
    <p:sldId id="266" r:id="rId10"/>
    <p:sldId id="258" r:id="rId11"/>
    <p:sldId id="268" r:id="rId12"/>
    <p:sldId id="269" r:id="rId13"/>
    <p:sldId id="267" r:id="rId14"/>
    <p:sldId id="270" r:id="rId15"/>
  </p:sldIdLst>
  <p:sldSz cx="9144000" cy="6858000" type="screen4x3"/>
  <p:notesSz cx="6858000" cy="9144000"/>
  <p:defaultTextStyle>
    <a:defPPr>
      <a:defRPr lang="fr-FR"/>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p:scale>
          <a:sx n="76" d="100"/>
          <a:sy n="76" d="100"/>
        </p:scale>
        <p:origin x="-2608" y="-72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printerSettings" Target="printerSettings/printerSettings1.bin"/><Relationship Id="rId17" Type="http://schemas.openxmlformats.org/officeDocument/2006/relationships/presProps" Target="presProps.xml"/><Relationship Id="rId18" Type="http://schemas.openxmlformats.org/officeDocument/2006/relationships/viewProps" Target="viewProps.xml"/><Relationship Id="rId19" Type="http://schemas.openxmlformats.org/officeDocument/2006/relationships/theme" Target="theme/theme1.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charts/_rels/chart1.xml.rels><?xml version="1.0" encoding="UTF-8" standalone="yes"?>
<Relationships xmlns="http://schemas.openxmlformats.org/package/2006/relationships"><Relationship Id="rId1" Type="http://schemas.openxmlformats.org/officeDocument/2006/relationships/oleObject" Target="Classeur1" TargetMode="Externa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layout/>
      <c:overlay val="0"/>
    </c:title>
    <c:autoTitleDeleted val="0"/>
    <c:plotArea>
      <c:layout/>
      <c:scatterChart>
        <c:scatterStyle val="lineMarker"/>
        <c:varyColors val="0"/>
        <c:ser>
          <c:idx val="0"/>
          <c:order val="0"/>
          <c:tx>
            <c:strRef>
              <c:f>Feuil1!$B$1</c:f>
              <c:strCache>
                <c:ptCount val="1"/>
                <c:pt idx="0">
                  <c:v>Prix (en euros) pour la location d'un VTT en fonction de la durée (en heures)</c:v>
                </c:pt>
              </c:strCache>
            </c:strRef>
          </c:tx>
          <c:spPr>
            <a:ln w="47625">
              <a:noFill/>
            </a:ln>
          </c:spPr>
          <c:xVal>
            <c:numRef>
              <c:f>Feuil1!$A$2:$A$7</c:f>
              <c:numCache>
                <c:formatCode>General</c:formatCode>
                <c:ptCount val="6"/>
                <c:pt idx="0">
                  <c:v>0.0</c:v>
                </c:pt>
                <c:pt idx="1">
                  <c:v>2.0</c:v>
                </c:pt>
                <c:pt idx="2">
                  <c:v>4.0</c:v>
                </c:pt>
                <c:pt idx="3">
                  <c:v>6.0</c:v>
                </c:pt>
                <c:pt idx="4">
                  <c:v>8.0</c:v>
                </c:pt>
                <c:pt idx="5">
                  <c:v>10.0</c:v>
                </c:pt>
              </c:numCache>
            </c:numRef>
          </c:xVal>
          <c:yVal>
            <c:numRef>
              <c:f>Feuil1!$B$2:$B$7</c:f>
              <c:numCache>
                <c:formatCode>General</c:formatCode>
                <c:ptCount val="6"/>
                <c:pt idx="0">
                  <c:v>0.0</c:v>
                </c:pt>
                <c:pt idx="1">
                  <c:v>6.0</c:v>
                </c:pt>
                <c:pt idx="2">
                  <c:v>10.0</c:v>
                </c:pt>
                <c:pt idx="3">
                  <c:v>14.0</c:v>
                </c:pt>
                <c:pt idx="4">
                  <c:v>18.0</c:v>
                </c:pt>
                <c:pt idx="5">
                  <c:v>22.0</c:v>
                </c:pt>
              </c:numCache>
            </c:numRef>
          </c:yVal>
          <c:smooth val="0"/>
        </c:ser>
        <c:dLbls>
          <c:showLegendKey val="0"/>
          <c:showVal val="0"/>
          <c:showCatName val="0"/>
          <c:showSerName val="0"/>
          <c:showPercent val="0"/>
          <c:showBubbleSize val="0"/>
        </c:dLbls>
        <c:axId val="2079258472"/>
        <c:axId val="2079261800"/>
      </c:scatterChart>
      <c:valAx>
        <c:axId val="2079258472"/>
        <c:scaling>
          <c:orientation val="minMax"/>
        </c:scaling>
        <c:delete val="0"/>
        <c:axPos val="b"/>
        <c:numFmt formatCode="General" sourceLinked="1"/>
        <c:majorTickMark val="out"/>
        <c:minorTickMark val="none"/>
        <c:tickLblPos val="nextTo"/>
        <c:crossAx val="2079261800"/>
        <c:crosses val="autoZero"/>
        <c:crossBetween val="midCat"/>
      </c:valAx>
      <c:valAx>
        <c:axId val="2079261800"/>
        <c:scaling>
          <c:orientation val="minMax"/>
        </c:scaling>
        <c:delete val="0"/>
        <c:axPos val="l"/>
        <c:majorGridlines/>
        <c:numFmt formatCode="General" sourceLinked="1"/>
        <c:majorTickMark val="out"/>
        <c:minorTickMark val="none"/>
        <c:tickLblPos val="nextTo"/>
        <c:crossAx val="2079258472"/>
        <c:crosses val="autoZero"/>
        <c:crossBetween val="midCat"/>
      </c:valAx>
    </c:plotArea>
    <c:plotVisOnly val="1"/>
    <c:dispBlanksAs val="gap"/>
    <c:showDLblsOverMax val="0"/>
  </c:chart>
  <c:externalData r:id="rId1">
    <c:autoUpdate val="0"/>
  </c:externalData>
</c:chartSpace>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e de titre">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nl-BE" smtClean="0"/>
              <a:t>Cliquez et modifiez le titre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BE" smtClean="0"/>
              <a:t>Cliquez pour modifier le style des sous-titres du masque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pPr eaLnBrk="1" latinLnBrk="0" hangingPunct="1"/>
            <a:fld id="{9D21D778-B565-4D7E-94D7-64010A445B68}" type="datetimeFigureOut">
              <a:rPr lang="en-US" smtClean="0"/>
              <a:pPr eaLnBrk="1" latinLnBrk="0" hangingPunct="1"/>
              <a:t>13/11/13</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kumimoji="0"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sz="1800" kern="1200">
              <a:solidFill>
                <a:schemeClr val="lt1"/>
              </a:solidFill>
              <a:latin typeface="+mn-lt"/>
              <a:ea typeface="+mn-ea"/>
              <a:cs typeface="+mn-cs"/>
            </a:endParaRP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1" name="Rectangle 10"/>
          <p:cNvSpPr/>
          <p:nvPr/>
        </p:nvSpPr>
        <p:spPr>
          <a:xfrm>
            <a:off x="4624388" y="228600"/>
            <a:ext cx="2057400" cy="203911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6802438" y="2377440"/>
            <a:ext cx="2057400" cy="203911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4 contenus">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nl-BE" smtClean="0"/>
              <a:t>Cliquez et modifiez le titre</a:t>
            </a:r>
            <a:endParaRPr/>
          </a:p>
        </p:txBody>
      </p:sp>
      <p:sp>
        <p:nvSpPr>
          <p:cNvPr id="5" name="Date Placeholder 4"/>
          <p:cNvSpPr>
            <a:spLocks noGrp="1"/>
          </p:cNvSpPr>
          <p:nvPr>
            <p:ph type="dt" sz="half" idx="10"/>
          </p:nvPr>
        </p:nvSpPr>
        <p:spPr/>
        <p:txBody>
          <a:body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86A77F32-27D2-014C-83DA-9C98702EB66E}" type="slidenum">
              <a:rPr lang="fr-FR" smtClean="0"/>
              <a:t>‹#›</a:t>
            </a:fld>
            <a:endParaRPr lang="fr-FR"/>
          </a:p>
        </p:txBody>
      </p:sp>
      <p:sp>
        <p:nvSpPr>
          <p:cNvPr id="12" name="Content Placeholder 2"/>
          <p:cNvSpPr>
            <a:spLocks noGrp="1"/>
          </p:cNvSpPr>
          <p:nvPr>
            <p:ph sz="half" idx="17"/>
          </p:nvPr>
        </p:nvSpPr>
        <p:spPr>
          <a:xfrm>
            <a:off x="502920" y="1985963"/>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14" name="Content Placeholder 2"/>
          <p:cNvSpPr>
            <a:spLocks noGrp="1"/>
          </p:cNvSpPr>
          <p:nvPr>
            <p:ph sz="half" idx="18"/>
          </p:nvPr>
        </p:nvSpPr>
        <p:spPr>
          <a:xfrm>
            <a:off x="502920" y="4164965"/>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15"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16"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re seul">
    <p:spTree>
      <p:nvGrpSpPr>
        <p:cNvPr id="1" name=""/>
        <p:cNvGrpSpPr/>
        <p:nvPr/>
      </p:nvGrpSpPr>
      <p:grpSpPr>
        <a:xfrm>
          <a:off x="0" y="0"/>
          <a:ext cx="0" cy="0"/>
          <a:chOff x="0" y="0"/>
          <a:chExt cx="0" cy="0"/>
        </a:xfrm>
      </p:grpSpPr>
      <p:sp>
        <p:nvSpPr>
          <p:cNvPr id="6" name="Rectangle 5"/>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TextBox 7"/>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nl-BE" smtClean="0"/>
              <a:t>Cliquez et modifiez le titre</a:t>
            </a:r>
            <a:endParaRPr/>
          </a:p>
        </p:txBody>
      </p:sp>
      <p:sp>
        <p:nvSpPr>
          <p:cNvPr id="3" name="Date Placeholder 2"/>
          <p:cNvSpPr>
            <a:spLocks noGrp="1"/>
          </p:cNvSpPr>
          <p:nvPr>
            <p:ph type="dt" sz="half" idx="10"/>
          </p:nvPr>
        </p:nvSpPr>
        <p:spPr/>
        <p:txBody>
          <a:bodyPr/>
          <a:lstStyle/>
          <a:p>
            <a:fld id="{F0C6C250-2081-6E44-A9D2-76788D663CF7}" type="datetimeFigureOut">
              <a:rPr lang="fr-FR" smtClean="0"/>
              <a:t>13/11/13</a:t>
            </a:fld>
            <a:endParaRPr lang="fr-FR"/>
          </a:p>
        </p:txBody>
      </p:sp>
      <p:sp>
        <p:nvSpPr>
          <p:cNvPr id="4" name="Footer Placeholder 3"/>
          <p:cNvSpPr>
            <a:spLocks noGrp="1"/>
          </p:cNvSpPr>
          <p:nvPr>
            <p:ph type="ftr" sz="quarter" idx="11"/>
          </p:nvPr>
        </p:nvSpPr>
        <p:spPr/>
        <p:txBody>
          <a:bodyPr/>
          <a:lstStyle/>
          <a:p>
            <a:endParaRPr lang="fr-FR"/>
          </a:p>
        </p:txBody>
      </p:sp>
      <p:sp>
        <p:nvSpPr>
          <p:cNvPr id="5" name="Slide Number Placeholder 4"/>
          <p:cNvSpPr>
            <a:spLocks noGrp="1"/>
          </p:cNvSpPr>
          <p:nvPr>
            <p:ph type="sldNum" sz="quarter" idx="12"/>
          </p:nvPr>
        </p:nvSpPr>
        <p:spPr/>
        <p:txBody>
          <a:bodyPr/>
          <a:lstStyle/>
          <a:p>
            <a:fld id="{86A77F32-27D2-014C-83DA-9C98702EB66E}" type="slidenum">
              <a:rPr lang="fr-FR" smtClean="0"/>
              <a:t>‹#›</a:t>
            </a:fld>
            <a:endParaRPr lang="fr-F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Vide">
    <p:spTree>
      <p:nvGrpSpPr>
        <p:cNvPr id="1" name=""/>
        <p:cNvGrpSpPr/>
        <p:nvPr/>
      </p:nvGrpSpPr>
      <p:grpSpPr>
        <a:xfrm>
          <a:off x="0" y="0"/>
          <a:ext cx="0" cy="0"/>
          <a:chOff x="0" y="0"/>
          <a:chExt cx="0" cy="0"/>
        </a:xfrm>
      </p:grpSpPr>
      <p:sp>
        <p:nvSpPr>
          <p:cNvPr id="5" name="Rectangle 4"/>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F0C6C250-2081-6E44-A9D2-76788D663CF7}" type="datetimeFigureOut">
              <a:rPr lang="fr-FR" smtClean="0"/>
              <a:t>13/11/13</a:t>
            </a:fld>
            <a:endParaRPr lang="fr-FR"/>
          </a:p>
        </p:txBody>
      </p:sp>
      <p:sp>
        <p:nvSpPr>
          <p:cNvPr id="3" name="Footer Placeholder 2"/>
          <p:cNvSpPr>
            <a:spLocks noGrp="1"/>
          </p:cNvSpPr>
          <p:nvPr>
            <p:ph type="ftr" sz="quarter" idx="11"/>
          </p:nvPr>
        </p:nvSpPr>
        <p:spPr/>
        <p:txBody>
          <a:bodyPr/>
          <a:lstStyle/>
          <a:p>
            <a:endParaRPr lang="fr-FR"/>
          </a:p>
        </p:txBody>
      </p:sp>
      <p:sp>
        <p:nvSpPr>
          <p:cNvPr id="4" name="Slide Number Placeholder 3"/>
          <p:cNvSpPr>
            <a:spLocks noGrp="1"/>
          </p:cNvSpPr>
          <p:nvPr>
            <p:ph type="sldNum" sz="quarter" idx="12"/>
          </p:nvPr>
        </p:nvSpPr>
        <p:spPr/>
        <p:txBody>
          <a:bodyPr/>
          <a:lstStyle/>
          <a:p>
            <a:fld id="{86A77F32-27D2-014C-83DA-9C98702EB66E}" type="slidenum">
              <a:rPr lang="fr-FR" smtClean="0"/>
              <a:t>‹#›</a:t>
            </a:fld>
            <a:endParaRPr lang="fr-F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8" name="Rectangle 7"/>
          <p:cNvSpPr/>
          <p:nvPr/>
        </p:nvSpPr>
        <p:spPr>
          <a:xfrm>
            <a:off x="282575" y="228600"/>
            <a:ext cx="3451225"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5" y="2571750"/>
            <a:ext cx="3255264" cy="1162050"/>
          </a:xfrm>
        </p:spPr>
        <p:txBody>
          <a:bodyPr anchor="b">
            <a:normAutofit/>
          </a:bodyPr>
          <a:lstStyle>
            <a:lvl1pPr algn="l">
              <a:defRPr sz="2600" b="0">
                <a:solidFill>
                  <a:schemeClr val="bg1"/>
                </a:solidFill>
              </a:defRPr>
            </a:lvl1pPr>
          </a:lstStyle>
          <a:p>
            <a:r>
              <a:rPr lang="nl-BE" smtClean="0"/>
              <a:t>Cliquez et modifiez le titre</a:t>
            </a:r>
            <a:endParaRPr dirty="0"/>
          </a:p>
        </p:txBody>
      </p:sp>
      <p:sp>
        <p:nvSpPr>
          <p:cNvPr id="3" name="Content Placeholder 2"/>
          <p:cNvSpPr>
            <a:spLocks noGrp="1"/>
          </p:cNvSpPr>
          <p:nvPr>
            <p:ph idx="1"/>
          </p:nvPr>
        </p:nvSpPr>
        <p:spPr>
          <a:xfrm>
            <a:off x="4168775" y="273050"/>
            <a:ext cx="4597399" cy="5853113"/>
          </a:xfrm>
        </p:spPr>
        <p:txBody>
          <a:bodyPr>
            <a:normAutofit/>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4" name="Text Placeholder 3"/>
          <p:cNvSpPr>
            <a:spLocks noGrp="1"/>
          </p:cNvSpPr>
          <p:nvPr>
            <p:ph type="body" sz="half" idx="2"/>
          </p:nvPr>
        </p:nvSpPr>
        <p:spPr>
          <a:xfrm>
            <a:off x="381093" y="3733800"/>
            <a:ext cx="325526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BE" smtClean="0"/>
              <a:t>Cliquez pour modifier les styles du texte du masque</a:t>
            </a:r>
          </a:p>
        </p:txBody>
      </p:sp>
      <p:sp>
        <p:nvSpPr>
          <p:cNvPr id="5" name="Date Placeholder 4"/>
          <p:cNvSpPr>
            <a:spLocks noGrp="1"/>
          </p:cNvSpPr>
          <p:nvPr>
            <p:ph type="dt" sz="half" idx="10"/>
          </p:nvPr>
        </p:nvSpPr>
        <p:spPr>
          <a:xfrm>
            <a:off x="7391399" y="6423585"/>
            <a:ext cx="1537447" cy="365125"/>
          </a:xfrm>
        </p:spPr>
        <p:txBody>
          <a:body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a:xfrm>
            <a:off x="3859305" y="6423585"/>
            <a:ext cx="3316941" cy="365125"/>
          </a:xfrm>
        </p:spPr>
        <p:txBody>
          <a:bodyPr/>
          <a:lstStyle/>
          <a:p>
            <a:endParaRPr lang="fr-FR"/>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169404" y="3124200"/>
            <a:ext cx="3898272" cy="871538"/>
          </a:xfrm>
        </p:spPr>
        <p:txBody>
          <a:bodyPr anchor="b">
            <a:normAutofit/>
          </a:bodyPr>
          <a:lstStyle>
            <a:lvl1pPr algn="l">
              <a:defRPr sz="2600" b="0"/>
            </a:lvl1pPr>
          </a:lstStyle>
          <a:p>
            <a:r>
              <a:rPr lang="nl-BE" smtClean="0"/>
              <a:t>Cliquez et modifiez le titre</a:t>
            </a:r>
            <a:endParaRPr/>
          </a:p>
        </p:txBody>
      </p:sp>
      <p:sp>
        <p:nvSpPr>
          <p:cNvPr id="3" name="Picture Placeholder 2"/>
          <p:cNvSpPr>
            <a:spLocks noGrp="1"/>
          </p:cNvSpPr>
          <p:nvPr>
            <p:ph type="pic" idx="1"/>
          </p:nvPr>
        </p:nvSpPr>
        <p:spPr>
          <a:xfrm>
            <a:off x="277906" y="228600"/>
            <a:ext cx="3460658" cy="63452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BE" smtClean="0"/>
              <a:t>Faire glisser l'image vers l'espace réservé ou cliquer sur l'icône pour l'ajouter</a:t>
            </a:r>
            <a:endParaRPr/>
          </a:p>
        </p:txBody>
      </p:sp>
      <p:sp>
        <p:nvSpPr>
          <p:cNvPr id="4" name="Text Placeholder 3"/>
          <p:cNvSpPr>
            <a:spLocks noGrp="1"/>
          </p:cNvSpPr>
          <p:nvPr>
            <p:ph type="body" sz="half" idx="2"/>
          </p:nvPr>
        </p:nvSpPr>
        <p:spPr>
          <a:xfrm>
            <a:off x="4169404" y="3995737"/>
            <a:ext cx="3898272"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BE" smtClean="0"/>
              <a:t>Cliquez pour modifier les styles du texte du masque</a:t>
            </a:r>
          </a:p>
        </p:txBody>
      </p:sp>
      <p:sp>
        <p:nvSpPr>
          <p:cNvPr id="5" name="Date Placeholder 4"/>
          <p:cNvSpPr>
            <a:spLocks noGrp="1"/>
          </p:cNvSpPr>
          <p:nvPr>
            <p:ph type="dt" sz="half" idx="10"/>
          </p:nvPr>
        </p:nvSpPr>
        <p:spPr>
          <a:xfrm>
            <a:off x="7391399" y="6423585"/>
            <a:ext cx="1537447" cy="365125"/>
          </a:xfrm>
        </p:spPr>
        <p:txBody>
          <a:body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a:xfrm>
            <a:off x="4191000" y="6423585"/>
            <a:ext cx="3005138" cy="365125"/>
          </a:xfrm>
        </p:spPr>
        <p:txBody>
          <a:bodyPr/>
          <a:lstStyle/>
          <a:p>
            <a:endParaRPr lang="fr-FR"/>
          </a:p>
        </p:txBody>
      </p:sp>
      <p:sp>
        <p:nvSpPr>
          <p:cNvPr id="7" name="Slide Number Placeholder 6"/>
          <p:cNvSpPr>
            <a:spLocks noGrp="1"/>
          </p:cNvSpPr>
          <p:nvPr>
            <p:ph type="sldNum" sz="quarter" idx="12"/>
          </p:nvPr>
        </p:nvSpPr>
        <p:spPr/>
        <p:txBody>
          <a:bodyPr/>
          <a:lstStyle/>
          <a:p>
            <a:fld id="{86A77F32-27D2-014C-83DA-9C98702EB66E}" type="slidenum">
              <a:rPr lang="fr-FR" smtClean="0"/>
              <a:t>‹#›</a:t>
            </a:fld>
            <a:endParaRPr lang="fr-FR"/>
          </a:p>
        </p:txBody>
      </p:sp>
      <p:sp>
        <p:nvSpPr>
          <p:cNvPr id="10" name="TextBox 9"/>
          <p:cNvSpPr txBox="1"/>
          <p:nvPr/>
        </p:nvSpPr>
        <p:spPr>
          <a:xfrm>
            <a:off x="3990110"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Image au-dessus de légende">
    <p:spTree>
      <p:nvGrpSpPr>
        <p:cNvPr id="1" name=""/>
        <p:cNvGrpSpPr/>
        <p:nvPr/>
      </p:nvGrpSpPr>
      <p:grpSpPr>
        <a:xfrm>
          <a:off x="0" y="0"/>
          <a:ext cx="0" cy="0"/>
          <a:chOff x="0" y="0"/>
          <a:chExt cx="0" cy="0"/>
        </a:xfrm>
      </p:grpSpPr>
      <p:sp>
        <p:nvSpPr>
          <p:cNvPr id="2" name="Title 1"/>
          <p:cNvSpPr>
            <a:spLocks noGrp="1"/>
          </p:cNvSpPr>
          <p:nvPr>
            <p:ph type="title"/>
          </p:nvPr>
        </p:nvSpPr>
        <p:spPr>
          <a:xfrm>
            <a:off x="506505" y="4424082"/>
            <a:ext cx="6191157" cy="833718"/>
          </a:xfrm>
        </p:spPr>
        <p:txBody>
          <a:bodyPr anchor="b">
            <a:normAutofit/>
          </a:bodyPr>
          <a:lstStyle>
            <a:lvl1pPr algn="l">
              <a:defRPr sz="2600" b="0"/>
            </a:lvl1pPr>
          </a:lstStyle>
          <a:p>
            <a:r>
              <a:rPr lang="nl-BE" smtClean="0"/>
              <a:t>Cliquez et modifiez le titre</a:t>
            </a:r>
            <a:endParaRPr/>
          </a:p>
        </p:txBody>
      </p:sp>
      <p:sp>
        <p:nvSpPr>
          <p:cNvPr id="3" name="Picture Placeholder 2"/>
          <p:cNvSpPr>
            <a:spLocks noGrp="1"/>
          </p:cNvSpPr>
          <p:nvPr>
            <p:ph type="pic" idx="1"/>
          </p:nvPr>
        </p:nvSpPr>
        <p:spPr>
          <a:xfrm>
            <a:off x="277905" y="228600"/>
            <a:ext cx="637838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BE" smtClean="0"/>
              <a:t>Faire glisser l'image vers l'espace réservé ou cliquer sur l'icône pour l'ajouter</a:t>
            </a:r>
            <a:endParaRPr/>
          </a:p>
        </p:txBody>
      </p:sp>
      <p:sp>
        <p:nvSpPr>
          <p:cNvPr id="4" name="Text Placeholder 3"/>
          <p:cNvSpPr>
            <a:spLocks noGrp="1"/>
          </p:cNvSpPr>
          <p:nvPr>
            <p:ph type="body" sz="half" idx="2"/>
          </p:nvPr>
        </p:nvSpPr>
        <p:spPr>
          <a:xfrm>
            <a:off x="506505" y="5257799"/>
            <a:ext cx="6191157" cy="885825"/>
          </a:xfrm>
        </p:spPr>
        <p:txBody>
          <a:bodyPr/>
          <a:lstStyle>
            <a:lvl1pPr marL="0" indent="0">
              <a:spcBef>
                <a:spcPts val="3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BE" smtClean="0"/>
              <a:t>Cliquez pour modifier les styles du texte du masque</a:t>
            </a:r>
          </a:p>
        </p:txBody>
      </p:sp>
      <p:sp>
        <p:nvSpPr>
          <p:cNvPr id="5" name="Date Placeholder 4"/>
          <p:cNvSpPr>
            <a:spLocks noGrp="1"/>
          </p:cNvSpPr>
          <p:nvPr>
            <p:ph type="dt" sz="half" idx="10"/>
          </p:nvPr>
        </p:nvSpPr>
        <p:spPr/>
        <p:txBody>
          <a:body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86A77F32-27D2-014C-83DA-9C98702EB66E}" type="slidenum">
              <a:rPr lang="fr-FR" smtClean="0"/>
              <a:t>‹#›</a:t>
            </a:fld>
            <a:endParaRPr lang="fr-FR"/>
          </a:p>
        </p:txBody>
      </p:sp>
      <p:sp>
        <p:nvSpPr>
          <p:cNvPr id="8" name="Rectangle 7"/>
          <p:cNvSpPr/>
          <p:nvPr/>
        </p:nvSpPr>
        <p:spPr>
          <a:xfrm>
            <a:off x="6802438" y="22860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6802438" y="2377440"/>
            <a:ext cx="2057400" cy="203911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327212" y="4632792"/>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p:cSld name="2 images avec légende">
    <p:spTree>
      <p:nvGrpSpPr>
        <p:cNvPr id="1" name=""/>
        <p:cNvGrpSpPr/>
        <p:nvPr/>
      </p:nvGrpSpPr>
      <p:grpSpPr>
        <a:xfrm>
          <a:off x="0" y="0"/>
          <a:ext cx="0" cy="0"/>
          <a:chOff x="0" y="0"/>
          <a:chExt cx="0" cy="0"/>
        </a:xfrm>
      </p:grpSpPr>
      <p:sp>
        <p:nvSpPr>
          <p:cNvPr id="8" name="Rectangle 7"/>
          <p:cNvSpPr/>
          <p:nvPr/>
        </p:nvSpPr>
        <p:spPr>
          <a:xfrm>
            <a:off x="282574" y="228600"/>
            <a:ext cx="6387167"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6181611" cy="1162050"/>
          </a:xfrm>
        </p:spPr>
        <p:txBody>
          <a:bodyPr anchor="b">
            <a:normAutofit/>
          </a:bodyPr>
          <a:lstStyle>
            <a:lvl1pPr algn="l">
              <a:defRPr sz="2600" b="0">
                <a:solidFill>
                  <a:schemeClr val="bg1"/>
                </a:solidFill>
              </a:defRPr>
            </a:lvl1pPr>
          </a:lstStyle>
          <a:p>
            <a:r>
              <a:rPr lang="nl-BE" smtClean="0"/>
              <a:t>Cliquez et modifiez le titre</a:t>
            </a:r>
            <a:endParaRPr/>
          </a:p>
        </p:txBody>
      </p:sp>
      <p:sp>
        <p:nvSpPr>
          <p:cNvPr id="4" name="Text Placeholder 3"/>
          <p:cNvSpPr>
            <a:spLocks noGrp="1"/>
          </p:cNvSpPr>
          <p:nvPr>
            <p:ph type="body" sz="half" idx="2"/>
          </p:nvPr>
        </p:nvSpPr>
        <p:spPr>
          <a:xfrm>
            <a:off x="381094" y="3733800"/>
            <a:ext cx="6179566"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BE" smtClean="0"/>
              <a:t>Cliquez pour modifier les styles du texte du masque</a:t>
            </a:r>
          </a:p>
        </p:txBody>
      </p:sp>
      <p:sp>
        <p:nvSpPr>
          <p:cNvPr id="5" name="Date Placeholder 4"/>
          <p:cNvSpPr>
            <a:spLocks noGrp="1"/>
          </p:cNvSpPr>
          <p:nvPr>
            <p:ph type="dt" sz="half" idx="10"/>
          </p:nvPr>
        </p:nvSpPr>
        <p:spPr>
          <a:xfrm>
            <a:off x="5212262" y="6235607"/>
            <a:ext cx="1348398" cy="365125"/>
          </a:xfrm>
        </p:spPr>
        <p:txBody>
          <a:bodyPr/>
          <a:lstStyle>
            <a:lvl1pPr>
              <a:defRPr>
                <a:solidFill>
                  <a:schemeClr val="bg1"/>
                </a:solidFill>
              </a:defRPr>
            </a:lvl1p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a:xfrm>
            <a:off x="381095" y="6235607"/>
            <a:ext cx="4648105" cy="365125"/>
          </a:xfrm>
        </p:spPr>
        <p:txBody>
          <a:bodyPr/>
          <a:lstStyle>
            <a:lvl1pPr>
              <a:defRPr>
                <a:solidFill>
                  <a:schemeClr val="bg1"/>
                </a:solidFill>
              </a:defRPr>
            </a:lvl1pPr>
          </a:lstStyle>
          <a:p>
            <a:endParaRPr lang="fr-FR"/>
          </a:p>
        </p:txBody>
      </p:sp>
      <p:sp>
        <p:nvSpPr>
          <p:cNvPr id="7" name="Slide Number Placeholder 6"/>
          <p:cNvSpPr>
            <a:spLocks noGrp="1"/>
          </p:cNvSpPr>
          <p:nvPr>
            <p:ph type="sldNum" sz="quarter" idx="12"/>
          </p:nvPr>
        </p:nvSpPr>
        <p:spPr/>
        <p:txBody>
          <a:bodyPr/>
          <a:lstStyle/>
          <a:p>
            <a:fld id="{86A77F32-27D2-014C-83DA-9C98702EB66E}" type="slidenum">
              <a:rPr lang="fr-FR" smtClean="0"/>
              <a:t>‹#›</a:t>
            </a:fld>
            <a:endParaRPr lang="fr-FR"/>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6802438" y="2374940"/>
            <a:ext cx="2057400" cy="2039112"/>
          </a:xfrm>
        </p:spPr>
        <p:txBody>
          <a:bodyPr/>
          <a:lstStyle>
            <a:lvl1pPr>
              <a:buNone/>
              <a:defRPr/>
            </a:lvl1pPr>
          </a:lstStyle>
          <a:p>
            <a:r>
              <a:rPr lang="nl-BE" smtClean="0"/>
              <a:t>Faire glisser l'image vers l'espace réservé ou cliquer sur l'icône pour l'ajouter</a:t>
            </a:r>
            <a:endParaRPr/>
          </a:p>
        </p:txBody>
      </p:sp>
      <p:sp>
        <p:nvSpPr>
          <p:cNvPr id="13" name="Picture Placeholder 12"/>
          <p:cNvSpPr>
            <a:spLocks noGrp="1"/>
          </p:cNvSpPr>
          <p:nvPr>
            <p:ph type="pic" sz="quarter" idx="14"/>
          </p:nvPr>
        </p:nvSpPr>
        <p:spPr>
          <a:xfrm>
            <a:off x="6802438" y="4535424"/>
            <a:ext cx="2057400" cy="2039112"/>
          </a:xfrm>
        </p:spPr>
        <p:txBody>
          <a:bodyPr/>
          <a:lstStyle>
            <a:lvl1pPr>
              <a:buNone/>
              <a:defRPr/>
            </a:lvl1pPr>
          </a:lstStyle>
          <a:p>
            <a:r>
              <a:rPr lang="nl-BE" smtClean="0"/>
              <a:t>Faire glisser l'image vers l'espace réservé ou cliquer sur l'icône pour l'ajouter</a:t>
            </a:r>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3 images avec légende">
    <p:spTree>
      <p:nvGrpSpPr>
        <p:cNvPr id="1" name=""/>
        <p:cNvGrpSpPr/>
        <p:nvPr/>
      </p:nvGrpSpPr>
      <p:grpSpPr>
        <a:xfrm>
          <a:off x="0" y="0"/>
          <a:ext cx="0" cy="0"/>
          <a:chOff x="0" y="0"/>
          <a:chExt cx="0" cy="0"/>
        </a:xfrm>
      </p:grpSpPr>
      <p:sp>
        <p:nvSpPr>
          <p:cNvPr id="8" name="Rectangle 7"/>
          <p:cNvSpPr/>
          <p:nvPr/>
        </p:nvSpPr>
        <p:spPr>
          <a:xfrm>
            <a:off x="282575" y="228600"/>
            <a:ext cx="423545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4016633" cy="1162050"/>
          </a:xfrm>
        </p:spPr>
        <p:txBody>
          <a:bodyPr anchor="b">
            <a:normAutofit/>
          </a:bodyPr>
          <a:lstStyle>
            <a:lvl1pPr algn="l">
              <a:defRPr sz="2600" b="0">
                <a:solidFill>
                  <a:schemeClr val="bg1"/>
                </a:solidFill>
              </a:defRPr>
            </a:lvl1pPr>
          </a:lstStyle>
          <a:p>
            <a:r>
              <a:rPr lang="nl-BE" smtClean="0"/>
              <a:t>Cliquez et modifiez le titre</a:t>
            </a:r>
            <a:endParaRPr/>
          </a:p>
        </p:txBody>
      </p:sp>
      <p:sp>
        <p:nvSpPr>
          <p:cNvPr id="4" name="Text Placeholder 3"/>
          <p:cNvSpPr>
            <a:spLocks noGrp="1"/>
          </p:cNvSpPr>
          <p:nvPr>
            <p:ph type="body" sz="half" idx="2"/>
          </p:nvPr>
        </p:nvSpPr>
        <p:spPr>
          <a:xfrm>
            <a:off x="381094" y="3733800"/>
            <a:ext cx="401530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BE" smtClean="0"/>
              <a:t>Cliquez pour modifier les styles du texte du masque</a:t>
            </a:r>
          </a:p>
        </p:txBody>
      </p:sp>
      <p:sp>
        <p:nvSpPr>
          <p:cNvPr id="5" name="Date Placeholder 4"/>
          <p:cNvSpPr>
            <a:spLocks noGrp="1"/>
          </p:cNvSpPr>
          <p:nvPr>
            <p:ph type="dt" sz="half" idx="10"/>
          </p:nvPr>
        </p:nvSpPr>
        <p:spPr>
          <a:xfrm>
            <a:off x="3048000" y="6235607"/>
            <a:ext cx="1348398" cy="365125"/>
          </a:xfrm>
        </p:spPr>
        <p:txBody>
          <a:bodyPr/>
          <a:lstStyle>
            <a:lvl1pPr>
              <a:defRPr>
                <a:solidFill>
                  <a:schemeClr val="bg1"/>
                </a:solidFill>
              </a:defRPr>
            </a:lvl1p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a:xfrm>
            <a:off x="381095" y="6235607"/>
            <a:ext cx="2590705" cy="365125"/>
          </a:xfrm>
        </p:spPr>
        <p:txBody>
          <a:bodyPr/>
          <a:lstStyle>
            <a:lvl1pPr>
              <a:defRPr>
                <a:solidFill>
                  <a:schemeClr val="bg1"/>
                </a:solidFill>
              </a:defRPr>
            </a:lvl1pPr>
          </a:lstStyle>
          <a:p>
            <a:endParaRPr lang="fr-FR"/>
          </a:p>
        </p:txBody>
      </p:sp>
      <p:sp>
        <p:nvSpPr>
          <p:cNvPr id="7" name="Slide Number Placeholder 6"/>
          <p:cNvSpPr>
            <a:spLocks noGrp="1"/>
          </p:cNvSpPr>
          <p:nvPr>
            <p:ph type="sldNum" sz="quarter" idx="12"/>
          </p:nvPr>
        </p:nvSpPr>
        <p:spPr/>
        <p:txBody>
          <a:bodyPr/>
          <a:lstStyle/>
          <a:p>
            <a:fld id="{86A77F32-27D2-014C-83DA-9C98702EB66E}" type="slidenum">
              <a:rPr lang="fr-FR" smtClean="0"/>
              <a:t>‹#›</a:t>
            </a:fld>
            <a:endParaRPr lang="fr-FR"/>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4388" y="4534726"/>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4624388" y="228600"/>
            <a:ext cx="2057400" cy="2039112"/>
          </a:xfrm>
        </p:spPr>
        <p:txBody>
          <a:bodyPr/>
          <a:lstStyle>
            <a:lvl1pPr>
              <a:buNone/>
              <a:defRPr/>
            </a:lvl1pPr>
          </a:lstStyle>
          <a:p>
            <a:r>
              <a:rPr lang="nl-BE" smtClean="0"/>
              <a:t>Faire glisser l'image vers l'espace réservé ou cliquer sur l'icône pour l'ajouter</a:t>
            </a:r>
            <a:endParaRPr/>
          </a:p>
        </p:txBody>
      </p:sp>
      <p:sp>
        <p:nvSpPr>
          <p:cNvPr id="13" name="Picture Placeholder 12"/>
          <p:cNvSpPr>
            <a:spLocks noGrp="1"/>
          </p:cNvSpPr>
          <p:nvPr>
            <p:ph type="pic" sz="quarter" idx="14"/>
          </p:nvPr>
        </p:nvSpPr>
        <p:spPr>
          <a:xfrm>
            <a:off x="4624388" y="2381663"/>
            <a:ext cx="2057400" cy="2039112"/>
          </a:xfrm>
        </p:spPr>
        <p:txBody>
          <a:bodyPr/>
          <a:lstStyle>
            <a:lvl1pPr>
              <a:buNone/>
              <a:defRPr/>
            </a:lvl1pPr>
          </a:lstStyle>
          <a:p>
            <a:r>
              <a:rPr lang="nl-BE" smtClean="0"/>
              <a:t>Faire glisser l'image vers l'espace réservé ou cliquer sur l'icône pour l'ajouter</a:t>
            </a:r>
            <a:endParaRPr/>
          </a:p>
        </p:txBody>
      </p:sp>
      <p:sp>
        <p:nvSpPr>
          <p:cNvPr id="14" name="Picture Placeholder 12"/>
          <p:cNvSpPr>
            <a:spLocks noGrp="1"/>
          </p:cNvSpPr>
          <p:nvPr>
            <p:ph type="pic" sz="quarter" idx="15"/>
          </p:nvPr>
        </p:nvSpPr>
        <p:spPr>
          <a:xfrm>
            <a:off x="6803136" y="2381662"/>
            <a:ext cx="2057400" cy="4187952"/>
          </a:xfrm>
        </p:spPr>
        <p:txBody>
          <a:bodyPr/>
          <a:lstStyle>
            <a:lvl1pPr>
              <a:buNone/>
              <a:defRPr/>
            </a:lvl1pPr>
          </a:lstStyle>
          <a:p>
            <a:r>
              <a:rPr lang="nl-BE" smtClean="0"/>
              <a:t>Faire glisser l'image vers l'espace réservé ou cliquer sur l'icône pour l'ajouter</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3 images avec légende, alt.">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53000" y="3124200"/>
            <a:ext cx="3108960" cy="871538"/>
          </a:xfrm>
        </p:spPr>
        <p:txBody>
          <a:bodyPr anchor="b">
            <a:normAutofit/>
          </a:bodyPr>
          <a:lstStyle>
            <a:lvl1pPr algn="l">
              <a:defRPr sz="2600" b="0"/>
            </a:lvl1pPr>
          </a:lstStyle>
          <a:p>
            <a:r>
              <a:rPr lang="nl-BE" smtClean="0"/>
              <a:t>Cliquez et modifiez le titre</a:t>
            </a:r>
            <a:endParaRPr/>
          </a:p>
        </p:txBody>
      </p:sp>
      <p:sp>
        <p:nvSpPr>
          <p:cNvPr id="3" name="Picture Placeholder 2"/>
          <p:cNvSpPr>
            <a:spLocks noGrp="1"/>
          </p:cNvSpPr>
          <p:nvPr>
            <p:ph type="pic" idx="1"/>
          </p:nvPr>
        </p:nvSpPr>
        <p:spPr>
          <a:xfrm>
            <a:off x="277905" y="2365248"/>
            <a:ext cx="424011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BE" smtClean="0"/>
              <a:t>Faire glisser l'image vers l'espace réservé ou cliquer sur l'icône pour l'ajouter</a:t>
            </a:r>
            <a:endParaRPr/>
          </a:p>
        </p:txBody>
      </p:sp>
      <p:sp>
        <p:nvSpPr>
          <p:cNvPr id="4" name="Text Placeholder 3"/>
          <p:cNvSpPr>
            <a:spLocks noGrp="1"/>
          </p:cNvSpPr>
          <p:nvPr>
            <p:ph type="body" sz="half" idx="2"/>
          </p:nvPr>
        </p:nvSpPr>
        <p:spPr>
          <a:xfrm>
            <a:off x="4953000" y="3995737"/>
            <a:ext cx="3108960"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BE" smtClean="0"/>
              <a:t>Cliquez pour modifier les styles du texte du masque</a:t>
            </a:r>
          </a:p>
        </p:txBody>
      </p:sp>
      <p:sp>
        <p:nvSpPr>
          <p:cNvPr id="5" name="Date Placeholder 4"/>
          <p:cNvSpPr>
            <a:spLocks noGrp="1"/>
          </p:cNvSpPr>
          <p:nvPr>
            <p:ph type="dt" sz="half" idx="10"/>
          </p:nvPr>
        </p:nvSpPr>
        <p:spPr>
          <a:xfrm>
            <a:off x="7391399" y="6423585"/>
            <a:ext cx="1537447" cy="365125"/>
          </a:xfrm>
        </p:spPr>
        <p:txBody>
          <a:body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a:xfrm>
            <a:off x="4191000" y="6423585"/>
            <a:ext cx="3005138" cy="365125"/>
          </a:xfrm>
        </p:spPr>
        <p:txBody>
          <a:bodyPr/>
          <a:lstStyle/>
          <a:p>
            <a:endParaRPr lang="fr-FR"/>
          </a:p>
        </p:txBody>
      </p:sp>
      <p:sp>
        <p:nvSpPr>
          <p:cNvPr id="7" name="Slide Number Placeholder 6"/>
          <p:cNvSpPr>
            <a:spLocks noGrp="1"/>
          </p:cNvSpPr>
          <p:nvPr>
            <p:ph type="sldNum" sz="quarter" idx="12"/>
          </p:nvPr>
        </p:nvSpPr>
        <p:spPr/>
        <p:txBody>
          <a:bodyPr/>
          <a:lstStyle/>
          <a:p>
            <a:fld id="{86A77F32-27D2-014C-83DA-9C98702EB66E}" type="slidenum">
              <a:rPr lang="fr-FR" smtClean="0"/>
              <a:t>‹#›</a:t>
            </a:fld>
            <a:endParaRPr lang="fr-FR"/>
          </a:p>
        </p:txBody>
      </p:sp>
      <p:sp>
        <p:nvSpPr>
          <p:cNvPr id="10" name="TextBox 9"/>
          <p:cNvSpPr txBox="1"/>
          <p:nvPr/>
        </p:nvSpPr>
        <p:spPr>
          <a:xfrm>
            <a:off x="4750361"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
        <p:nvSpPr>
          <p:cNvPr id="14" name="Picture Placeholder 12"/>
          <p:cNvSpPr>
            <a:spLocks noGrp="1"/>
          </p:cNvSpPr>
          <p:nvPr>
            <p:ph type="pic" sz="quarter" idx="13"/>
          </p:nvPr>
        </p:nvSpPr>
        <p:spPr>
          <a:xfrm>
            <a:off x="277905" y="228600"/>
            <a:ext cx="2057400" cy="2039112"/>
          </a:xfrm>
        </p:spPr>
        <p:txBody>
          <a:bodyPr/>
          <a:lstStyle>
            <a:lvl1pPr>
              <a:buNone/>
              <a:defRPr/>
            </a:lvl1pPr>
          </a:lstStyle>
          <a:p>
            <a:r>
              <a:rPr lang="nl-BE" smtClean="0"/>
              <a:t>Faire glisser l'image vers l'espace réservé ou cliquer sur l'icône pour l'ajouter</a:t>
            </a:r>
            <a:endParaRPr/>
          </a:p>
        </p:txBody>
      </p:sp>
      <p:sp>
        <p:nvSpPr>
          <p:cNvPr id="15" name="Picture Placeholder 12"/>
          <p:cNvSpPr>
            <a:spLocks noGrp="1"/>
          </p:cNvSpPr>
          <p:nvPr>
            <p:ph type="pic" sz="quarter" idx="14"/>
          </p:nvPr>
        </p:nvSpPr>
        <p:spPr>
          <a:xfrm>
            <a:off x="2460625" y="228600"/>
            <a:ext cx="2057400" cy="2039112"/>
          </a:xfrm>
        </p:spPr>
        <p:txBody>
          <a:bodyPr/>
          <a:lstStyle>
            <a:lvl1pPr>
              <a:buNone/>
              <a:defRPr/>
            </a:lvl1pPr>
          </a:lstStyle>
          <a:p>
            <a:r>
              <a:rPr lang="nl-BE" smtClean="0"/>
              <a:t>Faire glisser l'image vers l'espace réservé ou cliquer sur l'icône pour l'ajouter</a:t>
            </a: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p:cSld name="Titre et texte vertical">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nl-BE" smtClean="0"/>
              <a:t>Cliquez et modifiez le titre</a:t>
            </a:r>
            <a:endParaRPr/>
          </a:p>
        </p:txBody>
      </p:sp>
      <p:sp>
        <p:nvSpPr>
          <p:cNvPr id="3" name="Vertical Text Placeholder 2"/>
          <p:cNvSpPr>
            <a:spLocks noGrp="1"/>
          </p:cNvSpPr>
          <p:nvPr>
            <p:ph type="body" orient="vert" idx="1"/>
          </p:nvPr>
        </p:nvSpPr>
        <p:spPr/>
        <p:txBody>
          <a:bodyPr vert="eaVert"/>
          <a:lstStyle>
            <a:lvl5pPr>
              <a:defRPr/>
            </a:lvl5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4" name="Date Placeholder 3"/>
          <p:cNvSpPr>
            <a:spLocks noGrp="1"/>
          </p:cNvSpPr>
          <p:nvPr>
            <p:ph type="dt" sz="half" idx="10"/>
          </p:nvPr>
        </p:nvSpPr>
        <p:spPr/>
        <p:txBody>
          <a:bodyPr/>
          <a:lstStyle/>
          <a:p>
            <a:fld id="{F0C6C250-2081-6E44-A9D2-76788D663CF7}" type="datetimeFigureOut">
              <a:rPr lang="fr-FR" smtClean="0"/>
              <a:t>13/11/13</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86A77F32-27D2-014C-83DA-9C98702EB66E}" type="slidenum">
              <a:rPr lang="fr-FR" smtClean="0"/>
              <a:t>‹#›</a:t>
            </a:fld>
            <a:endParaRPr lang="fr-F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re et contenu">
    <p:spTree>
      <p:nvGrpSpPr>
        <p:cNvPr id="1" name=""/>
        <p:cNvGrpSpPr/>
        <p:nvPr/>
      </p:nvGrpSpPr>
      <p:grpSpPr>
        <a:xfrm>
          <a:off x="0" y="0"/>
          <a:ext cx="0" cy="0"/>
          <a:chOff x="0" y="0"/>
          <a:chExt cx="0" cy="0"/>
        </a:xfrm>
      </p:grpSpPr>
      <p:sp>
        <p:nvSpPr>
          <p:cNvPr id="7" name="Rectangle 6"/>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nl-BE" smtClean="0"/>
              <a:t>Cliquez et modifiez le titre</a:t>
            </a:r>
            <a:endParaRPr/>
          </a:p>
        </p:txBody>
      </p:sp>
      <p:sp>
        <p:nvSpPr>
          <p:cNvPr id="3" name="Content Placeholder 2"/>
          <p:cNvSpPr>
            <a:spLocks noGrp="1"/>
          </p:cNvSpPr>
          <p:nvPr>
            <p:ph idx="1"/>
          </p:nvPr>
        </p:nvSpPr>
        <p:spPr/>
        <p:txBody>
          <a:bodyPr/>
          <a:lstStyle>
            <a:lvl5pPr>
              <a:defRPr/>
            </a:lvl5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4" name="Date Placeholder 3"/>
          <p:cNvSpPr>
            <a:spLocks noGrp="1"/>
          </p:cNvSpPr>
          <p:nvPr>
            <p:ph type="dt" sz="half" idx="10"/>
          </p:nvPr>
        </p:nvSpPr>
        <p:spPr/>
        <p:txBody>
          <a:bodyPr/>
          <a:lstStyle/>
          <a:p>
            <a:fld id="{F0C6C250-2081-6E44-A9D2-76788D663CF7}" type="datetimeFigureOut">
              <a:rPr lang="fr-FR" smtClean="0"/>
              <a:t>13/11/13</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86A77F32-27D2-014C-83DA-9C98702EB66E}" type="slidenum">
              <a:rPr lang="fr-FR" smtClean="0"/>
              <a:t>‹#›</a:t>
            </a:fld>
            <a:endParaRPr lang="fr-F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Rectangle 9"/>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p:cSld name="Titre vertical et texte">
    <p:spTree>
      <p:nvGrpSpPr>
        <p:cNvPr id="1" name=""/>
        <p:cNvGrpSpPr/>
        <p:nvPr/>
      </p:nvGrpSpPr>
      <p:grpSpPr>
        <a:xfrm>
          <a:off x="0" y="0"/>
          <a:ext cx="0" cy="0"/>
          <a:chOff x="0" y="0"/>
          <a:chExt cx="0" cy="0"/>
        </a:xfrm>
      </p:grpSpPr>
      <p:sp>
        <p:nvSpPr>
          <p:cNvPr id="10" name="Rectangle 9"/>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995772" y="954742"/>
            <a:ext cx="681318" cy="5171422"/>
          </a:xfrm>
        </p:spPr>
        <p:txBody>
          <a:bodyPr vert="eaVert" anchor="t" anchorCtr="0"/>
          <a:lstStyle/>
          <a:p>
            <a:r>
              <a:rPr lang="nl-BE" smtClean="0"/>
              <a:t>Cliquez et modifiez le titre</a:t>
            </a:r>
            <a:endParaRPr/>
          </a:p>
        </p:txBody>
      </p:sp>
      <p:sp>
        <p:nvSpPr>
          <p:cNvPr id="3" name="Vertical Text Placeholder 2"/>
          <p:cNvSpPr>
            <a:spLocks noGrp="1"/>
          </p:cNvSpPr>
          <p:nvPr>
            <p:ph type="body" orient="vert" idx="1"/>
          </p:nvPr>
        </p:nvSpPr>
        <p:spPr>
          <a:xfrm>
            <a:off x="457200" y="958756"/>
            <a:ext cx="6858000" cy="5184869"/>
          </a:xfrm>
        </p:spPr>
        <p:txBody>
          <a:bodyPr vert="eaVert"/>
          <a:lstStyle>
            <a:lvl5pPr>
              <a:defRPr/>
            </a:lvl5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4" name="Date Placeholder 3"/>
          <p:cNvSpPr>
            <a:spLocks noGrp="1"/>
          </p:cNvSpPr>
          <p:nvPr>
            <p:ph type="dt" sz="half" idx="10"/>
          </p:nvPr>
        </p:nvSpPr>
        <p:spPr/>
        <p:txBody>
          <a:bodyPr/>
          <a:lstStyle/>
          <a:p>
            <a:fld id="{F0C6C250-2081-6E44-A9D2-76788D663CF7}" type="datetimeFigureOut">
              <a:rPr lang="fr-FR" smtClean="0"/>
              <a:t>13/11/13</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86A77F32-27D2-014C-83DA-9C98702EB66E}" type="slidenum">
              <a:rPr lang="fr-FR" smtClean="0"/>
              <a:t>‹#›</a:t>
            </a:fld>
            <a:endParaRPr lang="fr-FR"/>
          </a:p>
        </p:txBody>
      </p:sp>
      <p:sp>
        <p:nvSpPr>
          <p:cNvPr id="9" name="TextBox 8"/>
          <p:cNvSpPr txBox="1"/>
          <p:nvPr/>
        </p:nvSpPr>
        <p:spPr>
          <a:xfrm rot="16200000">
            <a:off x="8593111" y="561668"/>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re et contenu, al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8474" y="134471"/>
            <a:ext cx="7556313" cy="995082"/>
          </a:xfrm>
        </p:spPr>
        <p:txBody>
          <a:bodyPr anchor="b" anchorCtr="0"/>
          <a:lstStyle/>
          <a:p>
            <a:r>
              <a:rPr lang="nl-BE" smtClean="0"/>
              <a:t>Cliquez et modifiez le titre</a:t>
            </a:r>
            <a:endParaRPr/>
          </a:p>
        </p:txBody>
      </p:sp>
      <p:sp>
        <p:nvSpPr>
          <p:cNvPr id="3" name="Content Placeholder 2"/>
          <p:cNvSpPr>
            <a:spLocks noGrp="1"/>
          </p:cNvSpPr>
          <p:nvPr>
            <p:ph idx="1"/>
          </p:nvPr>
        </p:nvSpPr>
        <p:spPr/>
        <p:txBody>
          <a:bodyPr/>
          <a:lstStyle>
            <a:lvl5pPr>
              <a:defRPr/>
            </a:lvl5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4" name="Date Placeholder 3"/>
          <p:cNvSpPr>
            <a:spLocks noGrp="1"/>
          </p:cNvSpPr>
          <p:nvPr>
            <p:ph type="dt" sz="half" idx="10"/>
          </p:nvPr>
        </p:nvSpPr>
        <p:spPr/>
        <p:txBody>
          <a:bodyPr/>
          <a:lstStyle/>
          <a:p>
            <a:fld id="{F0C6C250-2081-6E44-A9D2-76788D663CF7}" type="datetimeFigureOut">
              <a:rPr lang="fr-FR" smtClean="0"/>
              <a:t>13/11/13</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86A77F32-27D2-014C-83DA-9C98702EB66E}" type="slidenum">
              <a:rPr lang="fr-FR" smtClean="0"/>
              <a:t>‹#›</a:t>
            </a:fld>
            <a:endParaRPr lang="fr-F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Text Placeholder 3"/>
          <p:cNvSpPr>
            <a:spLocks noGrp="1"/>
          </p:cNvSpPr>
          <p:nvPr>
            <p:ph type="body" sz="half" idx="2"/>
          </p:nvPr>
        </p:nvSpPr>
        <p:spPr>
          <a:xfrm>
            <a:off x="498518" y="1129553"/>
            <a:ext cx="7558960" cy="774700"/>
          </a:xfrm>
        </p:spPr>
        <p:txBody>
          <a:bodyPr vert="horz" lIns="91440" tIns="45720" rIns="91440" bIns="45720" rtlCol="0" anchor="t" anchorCtr="0">
            <a:noAutofit/>
          </a:bodyPr>
          <a:lstStyle>
            <a:lvl1pPr marL="0" indent="0">
              <a:buNone/>
              <a:defRPr kumimoji="0" sz="2400" b="0" i="0" u="none" strike="noStrike" kern="1200" cap="none" spc="0" normalizeH="0" baseline="0">
                <a:ln>
                  <a:noFill/>
                </a:ln>
                <a:solidFill>
                  <a:schemeClr val="accent3"/>
                </a:solidFill>
                <a:effectLst/>
                <a:uLnTx/>
                <a:uFillTx/>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ct val="0"/>
              </a:spcBef>
              <a:spcAft>
                <a:spcPts val="0"/>
              </a:spcAft>
              <a:buClrTx/>
              <a:buSzTx/>
              <a:buFontTx/>
              <a:buNone/>
              <a:tabLst/>
              <a:defRPr/>
            </a:pPr>
            <a:r>
              <a:rPr lang="nl-BE" smtClean="0"/>
              <a:t>Cliquez pour modifier les styles du texte du masque</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Diapositive de titre avec 2 images">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nl-BE" smtClean="0"/>
              <a:t>Cliquez et modifiez le titre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BE" smtClean="0"/>
              <a:t>Cliquez pour modifier le style des sous-titres du masque</a:t>
            </a:r>
            <a:endParaRPr dirty="0"/>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F0C6C250-2081-6E44-A9D2-76788D663CF7}" type="datetimeFigureOut">
              <a:rPr lang="fr-FR" smtClean="0"/>
              <a:t>13/11/13</a:t>
            </a:fld>
            <a:endParaRPr lang="fr-FR"/>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fr-FR"/>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Picture Placeholder 12"/>
          <p:cNvSpPr>
            <a:spLocks noGrp="1"/>
          </p:cNvSpPr>
          <p:nvPr>
            <p:ph type="pic" sz="quarter" idx="12"/>
          </p:nvPr>
        </p:nvSpPr>
        <p:spPr>
          <a:xfrm>
            <a:off x="4624388" y="228600"/>
            <a:ext cx="2057400" cy="2039112"/>
          </a:xfrm>
        </p:spPr>
        <p:txBody>
          <a:bodyPr/>
          <a:lstStyle>
            <a:lvl1pPr>
              <a:buNone/>
              <a:defRPr/>
            </a:lvl1pPr>
          </a:lstStyle>
          <a:p>
            <a:r>
              <a:rPr lang="nl-BE" smtClean="0"/>
              <a:t>Faire glisser l'image vers l'espace réservé ou cliquer sur l'icône pour l'ajouter</a:t>
            </a:r>
            <a:endParaRPr/>
          </a:p>
        </p:txBody>
      </p:sp>
      <p:sp>
        <p:nvSpPr>
          <p:cNvPr id="14" name="Picture Placeholder 12"/>
          <p:cNvSpPr>
            <a:spLocks noGrp="1"/>
          </p:cNvSpPr>
          <p:nvPr>
            <p:ph type="pic" sz="quarter" idx="13"/>
          </p:nvPr>
        </p:nvSpPr>
        <p:spPr>
          <a:xfrm>
            <a:off x="6802438" y="2377440"/>
            <a:ext cx="2057400" cy="2039112"/>
          </a:xfrm>
        </p:spPr>
        <p:txBody>
          <a:bodyPr/>
          <a:lstStyle>
            <a:lvl1pPr>
              <a:buNone/>
              <a:defRPr/>
            </a:lvl1pPr>
          </a:lstStyle>
          <a:p>
            <a:r>
              <a:rPr lang="nl-BE" smtClean="0"/>
              <a:t>Faire glisser l'image vers l'espace réservé ou cliquer sur l'icône pour l'ajouter</a:t>
            </a:r>
            <a:endParaRPr/>
          </a:p>
        </p:txBody>
      </p:sp>
      <p:sp>
        <p:nvSpPr>
          <p:cNvPr id="16" name="Text Placeholder 3"/>
          <p:cNvSpPr>
            <a:spLocks noGrp="1"/>
          </p:cNvSpPr>
          <p:nvPr>
            <p:ph type="body" sz="half" idx="2"/>
          </p:nvPr>
        </p:nvSpPr>
        <p:spPr>
          <a:xfrm>
            <a:off x="857250" y="1779494"/>
            <a:ext cx="3086100" cy="2040905"/>
          </a:xfrm>
        </p:spPr>
        <p:txBody>
          <a:bodyPr lIns="45720" tIns="45720" rIns="45720" anchor="t">
            <a:noAutofit/>
          </a:bodyPr>
          <a:lstStyle>
            <a:lvl1pPr marL="0" indent="0" algn="ctr">
              <a:spcBef>
                <a:spcPts val="600"/>
              </a:spcBef>
              <a:buNone/>
              <a:defRPr sz="4600">
                <a:solidFill>
                  <a:schemeClr val="bg1"/>
                </a:solidFill>
              </a:defRPr>
            </a:lvl1pPr>
            <a:lvl2pPr>
              <a:defRPr sz="1200"/>
            </a:lvl2pPr>
            <a:lvl3pPr>
              <a:defRPr sz="1000"/>
            </a:lvl3pPr>
            <a:lvl4pPr>
              <a:defRPr sz="900"/>
            </a:lvl4pPr>
            <a:lvl5pPr>
              <a:defRPr sz="900"/>
            </a:lvl5pPr>
          </a:lstStyle>
          <a:p>
            <a:pPr lvl="0" eaLnBrk="1" latinLnBrk="0" hangingPunct="1"/>
            <a:r>
              <a:rPr kumimoji="0" lang="nl-BE" smtClean="0"/>
              <a:t>Cliquez pour modifier les styles du texte du masque</a:t>
            </a: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En-tête de section">
    <p:spTree>
      <p:nvGrpSpPr>
        <p:cNvPr id="1" name=""/>
        <p:cNvGrpSpPr/>
        <p:nvPr/>
      </p:nvGrpSpPr>
      <p:grpSpPr>
        <a:xfrm>
          <a:off x="0" y="0"/>
          <a:ext cx="0" cy="0"/>
          <a:chOff x="0" y="0"/>
          <a:chExt cx="0" cy="0"/>
        </a:xfrm>
      </p:grpSpPr>
      <p:sp>
        <p:nvSpPr>
          <p:cNvPr id="7" name="Rectangle 6"/>
          <p:cNvSpPr/>
          <p:nvPr/>
        </p:nvSpPr>
        <p:spPr>
          <a:xfrm>
            <a:off x="658907" y="228600"/>
            <a:ext cx="820093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86000" y="3124200"/>
            <a:ext cx="5638800" cy="1362075"/>
          </a:xfrm>
        </p:spPr>
        <p:txBody>
          <a:bodyPr anchor="b" anchorCtr="0">
            <a:normAutofit/>
          </a:bodyPr>
          <a:lstStyle>
            <a:lvl1pPr algn="l">
              <a:defRPr sz="3200" b="0" cap="none" baseline="0">
                <a:solidFill>
                  <a:schemeClr val="bg1"/>
                </a:solidFill>
              </a:defRPr>
            </a:lvl1pPr>
          </a:lstStyle>
          <a:p>
            <a:r>
              <a:rPr lang="nl-BE" smtClean="0"/>
              <a:t>Cliquez et modifiez le titre</a:t>
            </a:r>
            <a:endParaRPr/>
          </a:p>
        </p:txBody>
      </p:sp>
      <p:sp>
        <p:nvSpPr>
          <p:cNvPr id="3" name="Text Placeholder 2"/>
          <p:cNvSpPr>
            <a:spLocks noGrp="1"/>
          </p:cNvSpPr>
          <p:nvPr>
            <p:ph type="body" idx="1"/>
          </p:nvPr>
        </p:nvSpPr>
        <p:spPr>
          <a:xfrm>
            <a:off x="2286000" y="4495800"/>
            <a:ext cx="5638800" cy="1500187"/>
          </a:xfrm>
        </p:spPr>
        <p:txBody>
          <a:bodyPr anchor="t" anchorCtr="0">
            <a:normAutofit/>
          </a:bodyPr>
          <a:lstStyle>
            <a:lvl1pPr marL="0" indent="0">
              <a:spcBef>
                <a:spcPts val="300"/>
              </a:spcBef>
              <a:buNone/>
              <a:defRPr sz="1400" cap="none" baseline="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BE" smtClean="0"/>
              <a:t>Cliquez pour modifier les styles du texte du masque</a:t>
            </a:r>
          </a:p>
        </p:txBody>
      </p:sp>
      <p:sp>
        <p:nvSpPr>
          <p:cNvPr id="4" name="Date Placeholder 3"/>
          <p:cNvSpPr>
            <a:spLocks noGrp="1"/>
          </p:cNvSpPr>
          <p:nvPr>
            <p:ph type="dt" sz="half" idx="10"/>
          </p:nvPr>
        </p:nvSpPr>
        <p:spPr>
          <a:xfrm>
            <a:off x="658906" y="6248774"/>
            <a:ext cx="1474694" cy="365125"/>
          </a:xfrm>
        </p:spPr>
        <p:txBody>
          <a:bodyPr/>
          <a:lstStyle>
            <a:lvl1pPr algn="l">
              <a:defRPr>
                <a:solidFill>
                  <a:schemeClr val="bg1"/>
                </a:solidFill>
              </a:defRPr>
            </a:lvl1pPr>
          </a:lstStyle>
          <a:p>
            <a:pPr eaLnBrk="1" latinLnBrk="0" hangingPunct="1"/>
            <a:fld id="{9D21D778-B565-4D7E-94D7-64010A445B68}" type="datetimeFigureOut">
              <a:rPr lang="en-US" smtClean="0"/>
              <a:pPr eaLnBrk="1" latinLnBrk="0" hangingPunct="1"/>
              <a:t>13/11/13</a:t>
            </a:fld>
            <a:endParaRPr lang="en-US"/>
          </a:p>
        </p:txBody>
      </p:sp>
      <p:sp>
        <p:nvSpPr>
          <p:cNvPr id="5" name="Footer Placeholder 4"/>
          <p:cNvSpPr>
            <a:spLocks noGrp="1"/>
          </p:cNvSpPr>
          <p:nvPr>
            <p:ph type="ftr" sz="quarter" idx="11"/>
          </p:nvPr>
        </p:nvSpPr>
        <p:spPr>
          <a:xfrm>
            <a:off x="2286000" y="6248774"/>
            <a:ext cx="5638800" cy="365125"/>
          </a:xfrm>
        </p:spPr>
        <p:txBody>
          <a:bodyPr/>
          <a:lstStyle>
            <a:lvl1pPr>
              <a:defRPr>
                <a:solidFill>
                  <a:schemeClr val="bg1"/>
                </a:solidFill>
              </a:defRPr>
            </a:lvl1pPr>
          </a:lstStyle>
          <a:p>
            <a:endParaRPr kumimoji="0" lang="en-US"/>
          </a:p>
        </p:txBody>
      </p:sp>
      <p:sp>
        <p:nvSpPr>
          <p:cNvPr id="6" name="Slide Number Placeholder 5"/>
          <p:cNvSpPr>
            <a:spLocks noGrp="1"/>
          </p:cNvSpPr>
          <p:nvPr>
            <p:ph type="sldNum" sz="quarter" idx="12"/>
          </p:nvPr>
        </p:nvSpPr>
        <p:spPr>
          <a:xfrm>
            <a:off x="8305800" y="6248774"/>
            <a:ext cx="554038" cy="365125"/>
          </a:xfrm>
        </p:spPr>
        <p:txBody>
          <a:bodyPr/>
          <a:lstStyle/>
          <a:p>
            <a:pPr eaLnBrk="1" latinLnBrk="0" hangingPunct="1"/>
            <a:fld id="{2C6B1FF6-39B9-40F5-8B67-33C6354A3D4F}" type="slidenum">
              <a:rPr kumimoji="0" lang="en-US" smtClean="0"/>
              <a:pPr eaLnBrk="1" latinLnBrk="0" hangingPunct="1"/>
              <a:t>‹#›</a:t>
            </a:fld>
            <a:endParaRPr kumimoji="0" lang="en-US" dirty="0">
              <a:solidFill>
                <a:schemeClr val="accent3">
                  <a:shade val="75000"/>
                </a:schemeClr>
              </a:solidFill>
            </a:endParaRPr>
          </a:p>
        </p:txBody>
      </p:sp>
      <p:sp>
        <p:nvSpPr>
          <p:cNvPr id="8" name="TextBox 7"/>
          <p:cNvSpPr txBox="1"/>
          <p:nvPr/>
        </p:nvSpPr>
        <p:spPr>
          <a:xfrm>
            <a:off x="2003612" y="3110754"/>
            <a:ext cx="260909" cy="615553"/>
          </a:xfrm>
          <a:prstGeom prst="rect">
            <a:avLst/>
          </a:prstGeom>
          <a:noFill/>
        </p:spPr>
        <p:txBody>
          <a:bodyPr wrap="square" lIns="0" tIns="0" rIns="0" bIns="0" rtlCol="0">
            <a:spAutoFit/>
          </a:bodyPr>
          <a:lstStyle/>
          <a:p>
            <a:r>
              <a:rPr sz="4000" b="1">
                <a:solidFill>
                  <a:schemeClr val="accent1">
                    <a:lumMod val="60000"/>
                    <a:lumOff val="40000"/>
                  </a:schemeClr>
                </a:solidFill>
              </a:rPr>
              <a:t>+</a:t>
            </a:r>
          </a:p>
        </p:txBody>
      </p:sp>
      <p:sp>
        <p:nvSpPr>
          <p:cNvPr id="9" name="Rectangle 8"/>
          <p:cNvSpPr/>
          <p:nvPr/>
        </p:nvSpPr>
        <p:spPr>
          <a:xfrm>
            <a:off x="285750" y="228600"/>
            <a:ext cx="212725" cy="63452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Deux contenus">
    <p:spTree>
      <p:nvGrpSpPr>
        <p:cNvPr id="1" name=""/>
        <p:cNvGrpSpPr/>
        <p:nvPr/>
      </p:nvGrpSpPr>
      <p:grpSpPr>
        <a:xfrm>
          <a:off x="0" y="0"/>
          <a:ext cx="0" cy="0"/>
          <a:chOff x="0" y="0"/>
          <a:chExt cx="0" cy="0"/>
        </a:xfrm>
      </p:grpSpPr>
      <p:sp>
        <p:nvSpPr>
          <p:cNvPr id="11" name="Rectangle 10"/>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nl-BE" smtClean="0"/>
              <a:t>Cliquez et modifiez le titre</a:t>
            </a:r>
            <a:endParaRPr/>
          </a:p>
        </p:txBody>
      </p:sp>
      <p:sp>
        <p:nvSpPr>
          <p:cNvPr id="3" name="Content Placeholder 2"/>
          <p:cNvSpPr>
            <a:spLocks noGrp="1"/>
          </p:cNvSpPr>
          <p:nvPr>
            <p:ph sz="half" idx="1"/>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4" name="Content Placeholder 3"/>
          <p:cNvSpPr>
            <a:spLocks noGrp="1"/>
          </p:cNvSpPr>
          <p:nvPr>
            <p:ph sz="half" idx="2"/>
          </p:nvPr>
        </p:nvSpPr>
        <p:spPr>
          <a:xfrm>
            <a:off x="439987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5" name="Date Placeholder 4"/>
          <p:cNvSpPr>
            <a:spLocks noGrp="1"/>
          </p:cNvSpPr>
          <p:nvPr>
            <p:ph type="dt" sz="half" idx="10"/>
          </p:nvPr>
        </p:nvSpPr>
        <p:spPr/>
        <p:txBody>
          <a:body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86A77F32-27D2-014C-83DA-9C98702EB66E}" type="slidenum">
              <a:rPr lang="fr-FR" smtClean="0"/>
              <a:t>‹#›</a:t>
            </a:fld>
            <a:endParaRPr lang="fr-F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Comparaison">
    <p:spTree>
      <p:nvGrpSpPr>
        <p:cNvPr id="1" name=""/>
        <p:cNvGrpSpPr/>
        <p:nvPr/>
      </p:nvGrpSpPr>
      <p:grpSpPr>
        <a:xfrm>
          <a:off x="0" y="0"/>
          <a:ext cx="0" cy="0"/>
          <a:chOff x="0" y="0"/>
          <a:chExt cx="0" cy="0"/>
        </a:xfrm>
      </p:grpSpPr>
      <p:sp>
        <p:nvSpPr>
          <p:cNvPr id="10" name="Rectangle 9"/>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TextBox 11"/>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lvl1pPr>
              <a:defRPr/>
            </a:lvl1pPr>
          </a:lstStyle>
          <a:p>
            <a:r>
              <a:rPr lang="nl-BE" smtClean="0"/>
              <a:t>Cliquez et modifiez le titre</a:t>
            </a:r>
            <a:endParaRPr/>
          </a:p>
        </p:txBody>
      </p:sp>
      <p:sp>
        <p:nvSpPr>
          <p:cNvPr id="4" name="Content Placeholder 3"/>
          <p:cNvSpPr>
            <a:spLocks noGrp="1"/>
          </p:cNvSpPr>
          <p:nvPr>
            <p:ph sz="half" idx="2"/>
          </p:nvPr>
        </p:nvSpPr>
        <p:spPr>
          <a:xfrm>
            <a:off x="497541"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6" name="Content Placeholder 5"/>
          <p:cNvSpPr>
            <a:spLocks noGrp="1"/>
          </p:cNvSpPr>
          <p:nvPr>
            <p:ph sz="quarter" idx="4"/>
          </p:nvPr>
        </p:nvSpPr>
        <p:spPr>
          <a:xfrm>
            <a:off x="4399878"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7" name="Date Placeholder 6"/>
          <p:cNvSpPr>
            <a:spLocks noGrp="1"/>
          </p:cNvSpPr>
          <p:nvPr>
            <p:ph type="dt" sz="half" idx="10"/>
          </p:nvPr>
        </p:nvSpPr>
        <p:spPr/>
        <p:txBody>
          <a:bodyPr/>
          <a:lstStyle/>
          <a:p>
            <a:fld id="{F0C6C250-2081-6E44-A9D2-76788D663CF7}" type="datetimeFigureOut">
              <a:rPr lang="fr-FR" smtClean="0"/>
              <a:t>13/11/13</a:t>
            </a:fld>
            <a:endParaRPr lang="fr-FR"/>
          </a:p>
        </p:txBody>
      </p:sp>
      <p:sp>
        <p:nvSpPr>
          <p:cNvPr id="8" name="Footer Placeholder 7"/>
          <p:cNvSpPr>
            <a:spLocks noGrp="1"/>
          </p:cNvSpPr>
          <p:nvPr>
            <p:ph type="ftr" sz="quarter" idx="11"/>
          </p:nvPr>
        </p:nvSpPr>
        <p:spPr/>
        <p:txBody>
          <a:bodyPr/>
          <a:lstStyle/>
          <a:p>
            <a:endParaRPr lang="fr-FR"/>
          </a:p>
        </p:txBody>
      </p:sp>
      <p:sp>
        <p:nvSpPr>
          <p:cNvPr id="9" name="Slide Number Placeholder 8"/>
          <p:cNvSpPr>
            <a:spLocks noGrp="1"/>
          </p:cNvSpPr>
          <p:nvPr>
            <p:ph type="sldNum" sz="quarter" idx="12"/>
          </p:nvPr>
        </p:nvSpPr>
        <p:spPr/>
        <p:txBody>
          <a:bodyPr/>
          <a:lstStyle/>
          <a:p>
            <a:fld id="{86A77F32-27D2-014C-83DA-9C98702EB66E}" type="slidenum">
              <a:rPr lang="fr-FR" smtClean="0"/>
              <a:t>‹#›</a:t>
            </a:fld>
            <a:endParaRPr lang="fr-FR"/>
          </a:p>
        </p:txBody>
      </p:sp>
      <p:sp>
        <p:nvSpPr>
          <p:cNvPr id="3" name="Text Placeholder 2"/>
          <p:cNvSpPr>
            <a:spLocks noGrp="1"/>
          </p:cNvSpPr>
          <p:nvPr>
            <p:ph type="body" idx="1"/>
          </p:nvPr>
        </p:nvSpPr>
        <p:spPr>
          <a:xfrm>
            <a:off x="497541" y="2070847"/>
            <a:ext cx="3657600" cy="322729"/>
          </a:xfrm>
          <a:prstGeom prst="rect">
            <a:avLst/>
          </a:prstGeom>
          <a:solidFill>
            <a:schemeClr val="accent3"/>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BE" smtClean="0"/>
              <a:t>Cliquez pour modifier les styles du texte du masque</a:t>
            </a:r>
          </a:p>
        </p:txBody>
      </p:sp>
      <p:sp>
        <p:nvSpPr>
          <p:cNvPr id="5" name="Text Placeholder 4"/>
          <p:cNvSpPr>
            <a:spLocks noGrp="1"/>
          </p:cNvSpPr>
          <p:nvPr>
            <p:ph type="body" sz="quarter" idx="3"/>
          </p:nvPr>
        </p:nvSpPr>
        <p:spPr>
          <a:xfrm>
            <a:off x="4399878" y="2070847"/>
            <a:ext cx="3657600" cy="322729"/>
          </a:xfrm>
          <a:prstGeom prst="rect">
            <a:avLst/>
          </a:prstGeom>
          <a:solidFill>
            <a:schemeClr val="accent3">
              <a:lumMod val="60000"/>
              <a:lumOff val="40000"/>
            </a:schemeClr>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BE" smtClean="0"/>
              <a:t>Cliquez pour modifier les styles du texte du masque</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2 contenus, Haut et bas">
    <p:spTree>
      <p:nvGrpSpPr>
        <p:cNvPr id="1" name=""/>
        <p:cNvGrpSpPr/>
        <p:nvPr/>
      </p:nvGrpSpPr>
      <p:grpSpPr>
        <a:xfrm>
          <a:off x="0" y="0"/>
          <a:ext cx="0" cy="0"/>
          <a:chOff x="0" y="0"/>
          <a:chExt cx="0" cy="0"/>
        </a:xfrm>
      </p:grpSpPr>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nl-BE" smtClean="0"/>
              <a:t>Cliquez et modifiez le titre</a:t>
            </a:r>
            <a:endParaRPr/>
          </a:p>
        </p:txBody>
      </p:sp>
      <p:sp>
        <p:nvSpPr>
          <p:cNvPr id="3" name="Content Placeholder 2"/>
          <p:cNvSpPr>
            <a:spLocks noGrp="1"/>
          </p:cNvSpPr>
          <p:nvPr>
            <p:ph sz="half" idx="1"/>
          </p:nvPr>
        </p:nvSpPr>
        <p:spPr>
          <a:xfrm>
            <a:off x="498517" y="1985963"/>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5" name="Date Placeholder 4"/>
          <p:cNvSpPr>
            <a:spLocks noGrp="1"/>
          </p:cNvSpPr>
          <p:nvPr>
            <p:ph type="dt" sz="half" idx="10"/>
          </p:nvPr>
        </p:nvSpPr>
        <p:spPr/>
        <p:txBody>
          <a:body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p:txBody>
          <a:bodyPr/>
          <a:lstStyle/>
          <a:p>
            <a:endParaRPr lang="fr-FR"/>
          </a:p>
        </p:txBody>
      </p:sp>
      <p:sp>
        <p:nvSpPr>
          <p:cNvPr id="13" name="Content Placeholder 2"/>
          <p:cNvSpPr>
            <a:spLocks noGrp="1"/>
          </p:cNvSpPr>
          <p:nvPr>
            <p:ph sz="half" idx="14"/>
          </p:nvPr>
        </p:nvSpPr>
        <p:spPr>
          <a:xfrm>
            <a:off x="498517" y="4164965"/>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14" name="Rectangle 13"/>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5" name="Slide Number Placeholder 6"/>
          <p:cNvSpPr>
            <a:spLocks noGrp="1"/>
          </p:cNvSpPr>
          <p:nvPr>
            <p:ph type="sldNum" sz="quarter" idx="12"/>
          </p:nvPr>
        </p:nvSpPr>
        <p:spPr>
          <a:xfrm>
            <a:off x="8305800" y="242234"/>
            <a:ext cx="554038" cy="365125"/>
          </a:xfrm>
        </p:spPr>
        <p:txBody>
          <a:bodyPr/>
          <a:lstStyle/>
          <a:p>
            <a:fld id="{86A77F32-27D2-014C-83DA-9C98702EB66E}" type="slidenum">
              <a:rPr lang="fr-FR" smtClean="0"/>
              <a:t>‹#›</a:t>
            </a:fld>
            <a:endParaRPr lang="fr-F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3 contenus">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nl-BE" smtClean="0"/>
              <a:t>Cliquez et modifiez le titre</a:t>
            </a:r>
            <a:endParaRPr/>
          </a:p>
        </p:txBody>
      </p:sp>
      <p:sp>
        <p:nvSpPr>
          <p:cNvPr id="3"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5" name="Date Placeholder 4"/>
          <p:cNvSpPr>
            <a:spLocks noGrp="1"/>
          </p:cNvSpPr>
          <p:nvPr>
            <p:ph type="dt" sz="half" idx="10"/>
          </p:nvPr>
        </p:nvSpPr>
        <p:spPr/>
        <p:txBody>
          <a:bodyPr/>
          <a:lstStyle/>
          <a:p>
            <a:fld id="{F0C6C250-2081-6E44-A9D2-76788D663CF7}" type="datetimeFigureOut">
              <a:rPr lang="fr-FR" smtClean="0"/>
              <a:t>13/11/13</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86A77F32-27D2-014C-83DA-9C98702EB66E}" type="slidenum">
              <a:rPr lang="fr-FR" smtClean="0"/>
              <a:t>‹#›</a:t>
            </a:fld>
            <a:endParaRPr lang="fr-FR"/>
          </a:p>
        </p:txBody>
      </p:sp>
      <p:sp>
        <p:nvSpPr>
          <p:cNvPr id="11" name="Content Placeholder 2"/>
          <p:cNvSpPr>
            <a:spLocks noGrp="1"/>
          </p:cNvSpPr>
          <p:nvPr>
            <p:ph sz="half" idx="15"/>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13"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slideLayout" Target="../slideLayouts/slideLayout20.xml"/><Relationship Id="rId21"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98474" y="484094"/>
            <a:ext cx="7556313" cy="1116106"/>
          </a:xfrm>
          <a:prstGeom prst="rect">
            <a:avLst/>
          </a:prstGeom>
        </p:spPr>
        <p:txBody>
          <a:bodyPr vert="horz" lIns="91440" tIns="45720" rIns="91440" bIns="45720" rtlCol="0" anchor="t" anchorCtr="0">
            <a:noAutofit/>
          </a:bodyPr>
          <a:lstStyle/>
          <a:p>
            <a:r>
              <a:rPr lang="nl-BE" smtClean="0"/>
              <a:t>Cliquez et modifiez le titre</a:t>
            </a:r>
            <a:endParaRPr/>
          </a:p>
        </p:txBody>
      </p:sp>
      <p:sp>
        <p:nvSpPr>
          <p:cNvPr id="3" name="Text Placeholder 2"/>
          <p:cNvSpPr>
            <a:spLocks noGrp="1"/>
          </p:cNvSpPr>
          <p:nvPr>
            <p:ph type="body" idx="1"/>
          </p:nvPr>
        </p:nvSpPr>
        <p:spPr>
          <a:xfrm>
            <a:off x="498474" y="1981200"/>
            <a:ext cx="7556313" cy="4144963"/>
          </a:xfrm>
          <a:prstGeom prst="rect">
            <a:avLst/>
          </a:prstGeom>
        </p:spPr>
        <p:txBody>
          <a:bodyPr vert="horz" lIns="91440" tIns="45720" rIns="91440" bIns="45720" rtlCol="0">
            <a:normAutofit/>
          </a:bodyPr>
          <a:lstStyle/>
          <a:p>
            <a:pPr lvl="0"/>
            <a:r>
              <a:rPr lang="nl-BE" smtClean="0"/>
              <a:t>Cliquez pour modifier les styles du texte du masque</a:t>
            </a:r>
          </a:p>
          <a:p>
            <a:pPr lvl="1"/>
            <a:r>
              <a:rPr lang="nl-BE" smtClean="0"/>
              <a:t>Deuxième niveau</a:t>
            </a:r>
          </a:p>
          <a:p>
            <a:pPr lvl="2"/>
            <a:r>
              <a:rPr lang="nl-BE" smtClean="0"/>
              <a:t>Troisième niveau</a:t>
            </a:r>
          </a:p>
          <a:p>
            <a:pPr lvl="3"/>
            <a:r>
              <a:rPr lang="nl-BE" smtClean="0"/>
              <a:t>Quatrième niveau</a:t>
            </a:r>
          </a:p>
          <a:p>
            <a:pPr lvl="4"/>
            <a:r>
              <a:rPr lang="nl-BE" smtClean="0"/>
              <a:t>Cinquième niveau</a:t>
            </a:r>
            <a:endParaRPr dirty="0"/>
          </a:p>
        </p:txBody>
      </p:sp>
      <p:sp>
        <p:nvSpPr>
          <p:cNvPr id="4" name="Date Placeholder 3"/>
          <p:cNvSpPr>
            <a:spLocks noGrp="1"/>
          </p:cNvSpPr>
          <p:nvPr>
            <p:ph type="dt" sz="half" idx="2"/>
          </p:nvPr>
        </p:nvSpPr>
        <p:spPr>
          <a:xfrm>
            <a:off x="6795247" y="6423585"/>
            <a:ext cx="2133600" cy="365125"/>
          </a:xfrm>
          <a:prstGeom prst="rect">
            <a:avLst/>
          </a:prstGeom>
        </p:spPr>
        <p:txBody>
          <a:bodyPr vert="horz" lIns="91440" tIns="45720" rIns="91440" bIns="45720" rtlCol="0" anchor="ctr"/>
          <a:lstStyle>
            <a:lvl1pPr algn="r">
              <a:defRPr sz="1100">
                <a:solidFill>
                  <a:schemeClr val="tx1">
                    <a:lumMod val="65000"/>
                    <a:lumOff val="35000"/>
                  </a:schemeClr>
                </a:solidFill>
              </a:defRPr>
            </a:lvl1pPr>
          </a:lstStyle>
          <a:p>
            <a:fld id="{F0C6C250-2081-6E44-A9D2-76788D663CF7}" type="datetimeFigureOut">
              <a:rPr lang="fr-FR" smtClean="0"/>
              <a:t>13/11/13</a:t>
            </a:fld>
            <a:endParaRPr lang="fr-FR"/>
          </a:p>
        </p:txBody>
      </p:sp>
      <p:sp>
        <p:nvSpPr>
          <p:cNvPr id="5" name="Footer Placeholder 4"/>
          <p:cNvSpPr>
            <a:spLocks noGrp="1"/>
          </p:cNvSpPr>
          <p:nvPr>
            <p:ph type="ftr" sz="quarter" idx="3"/>
          </p:nvPr>
        </p:nvSpPr>
        <p:spPr>
          <a:xfrm>
            <a:off x="201706" y="6423585"/>
            <a:ext cx="6122894"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endParaRPr lang="fr-FR"/>
          </a:p>
        </p:txBody>
      </p:sp>
      <p:sp>
        <p:nvSpPr>
          <p:cNvPr id="6" name="Slide Number Placeholder 5"/>
          <p:cNvSpPr>
            <a:spLocks noGrp="1"/>
          </p:cNvSpPr>
          <p:nvPr>
            <p:ph type="sldNum" sz="quarter" idx="4"/>
          </p:nvPr>
        </p:nvSpPr>
        <p:spPr>
          <a:xfrm>
            <a:off x="8305800" y="242234"/>
            <a:ext cx="554038" cy="365125"/>
          </a:xfrm>
          <a:prstGeom prst="rect">
            <a:avLst/>
          </a:prstGeom>
        </p:spPr>
        <p:txBody>
          <a:bodyPr vert="horz" lIns="91440" tIns="45720" rIns="91440" bIns="45720" rtlCol="0" anchor="ctr"/>
          <a:lstStyle>
            <a:lvl1pPr algn="r">
              <a:defRPr sz="1400">
                <a:solidFill>
                  <a:schemeClr val="bg1"/>
                </a:solidFill>
              </a:defRPr>
            </a:lvl1pPr>
          </a:lstStyle>
          <a:p>
            <a:fld id="{86A77F32-27D2-014C-83DA-9C98702EB66E}" type="slidenum">
              <a:rPr lang="fr-FR" smtClean="0"/>
              <a:t>‹#›</a:t>
            </a:fld>
            <a:endParaRPr lang="fr-FR"/>
          </a:p>
        </p:txBody>
      </p:sp>
    </p:spTree>
  </p:cSld>
  <p:clrMap bg1="lt1" tx1="dk1" bg2="lt2" tx2="dk2" accent1="accent1" accent2="accent2" accent3="accent3" accent4="accent4" accent5="accent5" accent6="accent6" hlink="hlink" folHlink="folHlink"/>
  <p:sldLayoutIdLst>
    <p:sldLayoutId id="2147484094" r:id="rId1"/>
    <p:sldLayoutId id="2147484095" r:id="rId2"/>
    <p:sldLayoutId id="2147484096" r:id="rId3"/>
    <p:sldLayoutId id="2147484097" r:id="rId4"/>
    <p:sldLayoutId id="2147484098" r:id="rId5"/>
    <p:sldLayoutId id="2147484099" r:id="rId6"/>
    <p:sldLayoutId id="2147484100" r:id="rId7"/>
    <p:sldLayoutId id="2147484101" r:id="rId8"/>
    <p:sldLayoutId id="2147484102" r:id="rId9"/>
    <p:sldLayoutId id="2147484103" r:id="rId10"/>
    <p:sldLayoutId id="2147484104" r:id="rId11"/>
    <p:sldLayoutId id="2147484105" r:id="rId12"/>
    <p:sldLayoutId id="2147484106" r:id="rId13"/>
    <p:sldLayoutId id="2147484107" r:id="rId14"/>
    <p:sldLayoutId id="2147484108" r:id="rId15"/>
    <p:sldLayoutId id="2147484109" r:id="rId16"/>
    <p:sldLayoutId id="2147484110" r:id="rId17"/>
    <p:sldLayoutId id="2147484111" r:id="rId18"/>
    <p:sldLayoutId id="2147484112" r:id="rId19"/>
    <p:sldLayoutId id="2147484113" r:id="rId20"/>
  </p:sldLayoutIdLst>
  <p:txStyles>
    <p:titleStyle>
      <a:lvl1pPr algn="l" defTabSz="914400" rtl="0" eaLnBrk="1" latinLnBrk="0" hangingPunct="1">
        <a:spcBef>
          <a:spcPct val="0"/>
        </a:spcBef>
        <a:buNone/>
        <a:defRPr sz="3600" b="0" kern="1200">
          <a:solidFill>
            <a:schemeClr val="accent1"/>
          </a:solidFill>
          <a:latin typeface="+mj-lt"/>
          <a:ea typeface="+mj-ea"/>
          <a:cs typeface="+mj-cs"/>
        </a:defRPr>
      </a:lvl1pPr>
    </p:titleStyle>
    <p:bodyStyle>
      <a:lvl1pPr marL="228600" indent="-228600" algn="l" defTabSz="914400" rtl="0" eaLnBrk="1" latinLnBrk="0" hangingPunct="1">
        <a:spcBef>
          <a:spcPts val="2000"/>
        </a:spcBef>
        <a:buClr>
          <a:schemeClr val="accent1"/>
        </a:buClr>
        <a:buSzPct val="75000"/>
        <a:buFont typeface="Wingdings" pitchFamily="2" charset="2"/>
        <a:buChar char="n"/>
        <a:defRPr sz="2000" kern="1200">
          <a:solidFill>
            <a:schemeClr val="tx1">
              <a:lumMod val="65000"/>
              <a:lumOff val="35000"/>
            </a:schemeClr>
          </a:solidFill>
          <a:latin typeface="+mn-lt"/>
          <a:ea typeface="+mn-ea"/>
          <a:cs typeface="+mn-cs"/>
        </a:defRPr>
      </a:lvl1pPr>
      <a:lvl2pPr marL="4572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2pPr>
      <a:lvl3pPr marL="6858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3pPr>
      <a:lvl4pPr marL="9144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4pPr>
      <a:lvl5pPr marL="11430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5pPr>
      <a:lvl6pPr marL="1377950"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dirty="0" smtClean="0">
          <a:solidFill>
            <a:schemeClr val="tx1">
              <a:lumMod val="65000"/>
              <a:lumOff val="35000"/>
            </a:schemeClr>
          </a:solidFill>
          <a:latin typeface="+mn-lt"/>
          <a:ea typeface="+mn-ea"/>
          <a:cs typeface="+mn-cs"/>
        </a:defRPr>
      </a:lvl6pPr>
      <a:lvl7pPr marL="1603375" indent="-228600" algn="l" defTabSz="914400" rtl="0" eaLnBrk="1" latinLnBrk="0" hangingPunct="1">
        <a:spcBef>
          <a:spcPct val="20000"/>
        </a:spcBef>
        <a:buClr>
          <a:schemeClr val="accent1"/>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7pPr>
      <a:lvl8pPr marL="1830388"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8pPr>
      <a:lvl9pPr marL="2057400" indent="-228600" algn="l" defTabSz="914400" rtl="0" eaLnBrk="1" latinLnBrk="0" hangingPunct="1">
        <a:spcBef>
          <a:spcPct val="20000"/>
        </a:spcBef>
        <a:buClr>
          <a:schemeClr val="accent1"/>
        </a:buClr>
        <a:buSzPct val="75000"/>
        <a:buFont typeface="Wingdings" pitchFamily="2" charset="2"/>
        <a:buChar char=""/>
        <a:defRPr lang="en-US" sz="1800" kern="1200" baseline="0" dirty="0">
          <a:solidFill>
            <a:schemeClr val="tx1">
              <a:lumMod val="65000"/>
              <a:lumOff val="35000"/>
            </a:schemeClr>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png"/></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302382" y="4569579"/>
            <a:ext cx="5321904" cy="982135"/>
          </a:xfrm>
        </p:spPr>
        <p:txBody>
          <a:bodyPr>
            <a:normAutofit fontScale="90000"/>
          </a:bodyPr>
          <a:lstStyle/>
          <a:p>
            <a:r>
              <a:rPr lang="fr-FR" dirty="0" smtClean="0"/>
              <a:t>Colloque des Mathématiques</a:t>
            </a:r>
            <a:br>
              <a:rPr lang="fr-FR" dirty="0" smtClean="0"/>
            </a:br>
            <a:r>
              <a:rPr lang="fr-FR" dirty="0" smtClean="0"/>
              <a:t>Liège 14 et 15  novembre 2013</a:t>
            </a:r>
            <a:br>
              <a:rPr lang="fr-FR" dirty="0" smtClean="0"/>
            </a:br>
            <a:r>
              <a:rPr lang="fr-FR" sz="1300" dirty="0" smtClean="0"/>
              <a:t>Sabine </a:t>
            </a:r>
            <a:r>
              <a:rPr lang="fr-FR" sz="1300" dirty="0"/>
              <a:t>Hausmann Conseillère pédagogique en mathématiques</a:t>
            </a:r>
            <a:br>
              <a:rPr lang="fr-FR" sz="1300" dirty="0"/>
            </a:br>
            <a:endParaRPr lang="fr-FR" sz="1300" dirty="0"/>
          </a:p>
        </p:txBody>
      </p:sp>
      <p:sp>
        <p:nvSpPr>
          <p:cNvPr id="3" name="Sous-titre 2"/>
          <p:cNvSpPr>
            <a:spLocks noGrp="1"/>
          </p:cNvSpPr>
          <p:nvPr>
            <p:ph type="subTitle" idx="1"/>
          </p:nvPr>
        </p:nvSpPr>
        <p:spPr>
          <a:xfrm>
            <a:off x="302382" y="5551714"/>
            <a:ext cx="8841618" cy="1038839"/>
          </a:xfrm>
        </p:spPr>
        <p:txBody>
          <a:bodyPr>
            <a:normAutofit fontScale="92500"/>
          </a:bodyPr>
          <a:lstStyle/>
          <a:p>
            <a:endParaRPr lang="fr-FR" dirty="0" smtClean="0"/>
          </a:p>
          <a:p>
            <a:r>
              <a:rPr lang="fr-FR" sz="2800" dirty="0" smtClean="0"/>
              <a:t>Ils n’ont pas compris les mathématiques, auraient-ils pu ?</a:t>
            </a:r>
          </a:p>
          <a:p>
            <a:endParaRPr lang="fr-FR" sz="1600" dirty="0" smtClean="0"/>
          </a:p>
          <a:p>
            <a:endParaRPr lang="fr-FR" sz="1600" dirty="0"/>
          </a:p>
        </p:txBody>
      </p:sp>
    </p:spTree>
    <p:extLst>
      <p:ext uri="{BB962C8B-B14F-4D97-AF65-F5344CB8AC3E}">
        <p14:creationId xmlns:p14="http://schemas.microsoft.com/office/powerpoint/2010/main" val="1465210792"/>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r>
              <a:rPr lang="fr-FR" dirty="0" smtClean="0"/>
              <a:t>Différencier l’ approche</a:t>
            </a:r>
            <a:endParaRPr lang="fr-FR" dirty="0"/>
          </a:p>
        </p:txBody>
      </p:sp>
      <p:sp>
        <p:nvSpPr>
          <p:cNvPr id="3" name="Espace réservé du contenu 2"/>
          <p:cNvSpPr>
            <a:spLocks noGrp="1"/>
          </p:cNvSpPr>
          <p:nvPr>
            <p:ph idx="1"/>
          </p:nvPr>
        </p:nvSpPr>
        <p:spPr>
          <a:xfrm>
            <a:off x="762000" y="1330476"/>
            <a:ext cx="7800787" cy="5273524"/>
          </a:xfrm>
        </p:spPr>
        <p:txBody>
          <a:bodyPr>
            <a:normAutofit/>
          </a:bodyPr>
          <a:lstStyle/>
          <a:p>
            <a:pPr>
              <a:buFont typeface="Wingdings" charset="2"/>
              <a:buChar char="ü"/>
            </a:pPr>
            <a:r>
              <a:rPr lang="fr-FR" dirty="0" smtClean="0">
                <a:solidFill>
                  <a:schemeClr val="accent2">
                    <a:lumMod val="75000"/>
                    <a:lumOff val="25000"/>
                  </a:schemeClr>
                </a:solidFill>
              </a:rPr>
              <a:t>Au deuxième degré qualification technique ou professionnelle math 2h</a:t>
            </a:r>
          </a:p>
          <a:p>
            <a:pPr marL="0" indent="0">
              <a:buNone/>
            </a:pPr>
            <a:r>
              <a:rPr lang="fr-FR" sz="1800" dirty="0" smtClean="0">
                <a:solidFill>
                  <a:schemeClr val="bg2">
                    <a:lumMod val="75000"/>
                  </a:schemeClr>
                </a:solidFill>
              </a:rPr>
              <a:t>L’élève poursuit le travail entamé au premier degré sur la proportionnalité en manipulant les outils tableau / graphique / formule</a:t>
            </a:r>
          </a:p>
          <a:p>
            <a:pPr marL="0" indent="0">
              <a:buNone/>
            </a:pPr>
            <a:r>
              <a:rPr lang="fr-FR" sz="1600" i="1" dirty="0" smtClean="0">
                <a:solidFill>
                  <a:srgbClr val="000000"/>
                </a:solidFill>
                <a:latin typeface="Times New Roman"/>
                <a:cs typeface="Times New Roman"/>
              </a:rPr>
              <a:t>1) Dans </a:t>
            </a:r>
            <a:r>
              <a:rPr lang="fr-FR" sz="1600" i="1" dirty="0">
                <a:solidFill>
                  <a:srgbClr val="000000"/>
                </a:solidFill>
                <a:latin typeface="Times New Roman"/>
                <a:cs typeface="Times New Roman"/>
              </a:rPr>
              <a:t>sa </a:t>
            </a:r>
            <a:r>
              <a:rPr lang="fr-FR" sz="1600" i="1" dirty="0" smtClean="0">
                <a:solidFill>
                  <a:srgbClr val="000000"/>
                </a:solidFill>
                <a:latin typeface="Times New Roman"/>
                <a:cs typeface="Times New Roman"/>
              </a:rPr>
              <a:t>publicité, un opérateur me promet que pour télécharger 3 chansons sur Internet, il faut une minute (60 secondes).</a:t>
            </a:r>
          </a:p>
          <a:p>
            <a:pPr marL="0" indent="0">
              <a:buNone/>
            </a:pPr>
            <a:r>
              <a:rPr lang="fr-FR" sz="1600" i="1" dirty="0" smtClean="0">
                <a:solidFill>
                  <a:srgbClr val="000000"/>
                </a:solidFill>
                <a:latin typeface="Times New Roman"/>
                <a:cs typeface="Times New Roman"/>
              </a:rPr>
              <a:t>Complète ce tableau</a:t>
            </a:r>
          </a:p>
          <a:p>
            <a:pPr>
              <a:buFontTx/>
              <a:buChar char="•"/>
            </a:pPr>
            <a:endParaRPr lang="fr-FR" sz="1600" i="1" dirty="0">
              <a:solidFill>
                <a:srgbClr val="000000"/>
              </a:solidFill>
              <a:latin typeface="Times New Roman"/>
              <a:cs typeface="Times New Roman"/>
            </a:endParaRPr>
          </a:p>
          <a:p>
            <a:pPr marL="0" indent="0">
              <a:buNone/>
            </a:pPr>
            <a:endParaRPr lang="fr-FR" dirty="0">
              <a:solidFill>
                <a:schemeClr val="bg2">
                  <a:lumMod val="75000"/>
                </a:schemeClr>
              </a:solidFill>
            </a:endParaRPr>
          </a:p>
        </p:txBody>
      </p:sp>
      <p:graphicFrame>
        <p:nvGraphicFramePr>
          <p:cNvPr id="7" name="Tableau 6"/>
          <p:cNvGraphicFramePr>
            <a:graphicFrameLocks noGrp="1"/>
          </p:cNvGraphicFramePr>
          <p:nvPr>
            <p:extLst>
              <p:ext uri="{D42A27DB-BD31-4B8C-83A1-F6EECF244321}">
                <p14:modId xmlns:p14="http://schemas.microsoft.com/office/powerpoint/2010/main" val="1905036132"/>
              </p:ext>
            </p:extLst>
          </p:nvPr>
        </p:nvGraphicFramePr>
        <p:xfrm>
          <a:off x="2769809" y="3900715"/>
          <a:ext cx="4475240" cy="2428794"/>
        </p:xfrm>
        <a:graphic>
          <a:graphicData uri="http://schemas.openxmlformats.org/drawingml/2006/table">
            <a:tbl>
              <a:tblPr firstRow="1" bandRow="1">
                <a:tableStyleId>{5C22544A-7EE6-4342-B048-85BDC9FD1C3A}</a:tableStyleId>
              </a:tblPr>
              <a:tblGrid>
                <a:gridCol w="2237620"/>
                <a:gridCol w="2237620"/>
              </a:tblGrid>
              <a:tr h="405122">
                <a:tc>
                  <a:txBody>
                    <a:bodyPr/>
                    <a:lstStyle/>
                    <a:p>
                      <a:pPr algn="ctr"/>
                      <a:r>
                        <a:rPr lang="fr-FR" sz="1200" dirty="0" smtClean="0"/>
                        <a:t>Nombre de chansons à télécharger</a:t>
                      </a:r>
                      <a:endParaRPr lang="fr-FR" sz="1200" dirty="0"/>
                    </a:p>
                  </a:txBody>
                  <a:tcPr/>
                </a:tc>
                <a:tc>
                  <a:txBody>
                    <a:bodyPr/>
                    <a:lstStyle/>
                    <a:p>
                      <a:pPr algn="ctr"/>
                      <a:r>
                        <a:rPr lang="fr-FR" sz="1200" dirty="0" smtClean="0"/>
                        <a:t>Durée en secondes</a:t>
                      </a:r>
                      <a:endParaRPr lang="fr-FR" sz="1200" dirty="0"/>
                    </a:p>
                  </a:txBody>
                  <a:tcPr/>
                </a:tc>
              </a:tr>
              <a:tr h="328599">
                <a:tc>
                  <a:txBody>
                    <a:bodyPr/>
                    <a:lstStyle/>
                    <a:p>
                      <a:pPr algn="ctr"/>
                      <a:r>
                        <a:rPr lang="fr-FR" sz="1200" dirty="0" smtClean="0"/>
                        <a:t>3</a:t>
                      </a:r>
                      <a:endParaRPr lang="fr-FR" sz="1200" dirty="0"/>
                    </a:p>
                  </a:txBody>
                  <a:tcPr/>
                </a:tc>
                <a:tc>
                  <a:txBody>
                    <a:bodyPr/>
                    <a:lstStyle/>
                    <a:p>
                      <a:pPr algn="ctr"/>
                      <a:r>
                        <a:rPr lang="fr-FR" sz="1200" dirty="0" smtClean="0"/>
                        <a:t>60</a:t>
                      </a:r>
                      <a:endParaRPr lang="fr-FR" sz="1200" dirty="0"/>
                    </a:p>
                  </a:txBody>
                  <a:tcPr/>
                </a:tc>
              </a:tr>
              <a:tr h="328599">
                <a:tc>
                  <a:txBody>
                    <a:bodyPr/>
                    <a:lstStyle/>
                    <a:p>
                      <a:pPr algn="ctr"/>
                      <a:r>
                        <a:rPr lang="fr-FR" sz="1200" dirty="0" smtClean="0"/>
                        <a:t>…</a:t>
                      </a:r>
                      <a:endParaRPr lang="fr-FR" sz="1200" dirty="0"/>
                    </a:p>
                  </a:txBody>
                  <a:tcPr/>
                </a:tc>
                <a:tc>
                  <a:txBody>
                    <a:bodyPr/>
                    <a:lstStyle/>
                    <a:p>
                      <a:pPr algn="ctr"/>
                      <a:r>
                        <a:rPr lang="fr-FR" sz="1200" dirty="0" smtClean="0"/>
                        <a:t>120</a:t>
                      </a:r>
                      <a:endParaRPr lang="fr-FR" sz="1200" dirty="0"/>
                    </a:p>
                  </a:txBody>
                  <a:tcPr/>
                </a:tc>
              </a:tr>
              <a:tr h="328599">
                <a:tc>
                  <a:txBody>
                    <a:bodyPr/>
                    <a:lstStyle/>
                    <a:p>
                      <a:pPr algn="ctr"/>
                      <a:r>
                        <a:rPr lang="fr-FR" sz="1200" dirty="0" smtClean="0"/>
                        <a:t>4</a:t>
                      </a:r>
                      <a:endParaRPr lang="fr-FR" sz="1200" dirty="0"/>
                    </a:p>
                  </a:txBody>
                  <a:tcPr/>
                </a:tc>
                <a:tc>
                  <a:txBody>
                    <a:bodyPr/>
                    <a:lstStyle/>
                    <a:p>
                      <a:pPr algn="ctr"/>
                      <a:r>
                        <a:rPr lang="fr-FR" sz="1200" dirty="0" smtClean="0"/>
                        <a:t>…</a:t>
                      </a:r>
                    </a:p>
                  </a:txBody>
                  <a:tcPr/>
                </a:tc>
              </a:tr>
              <a:tr h="328599">
                <a:tc>
                  <a:txBody>
                    <a:bodyPr/>
                    <a:lstStyle/>
                    <a:p>
                      <a:pPr algn="ctr"/>
                      <a:r>
                        <a:rPr lang="fr-FR" sz="1200" dirty="0" smtClean="0"/>
                        <a:t>…</a:t>
                      </a:r>
                      <a:endParaRPr lang="fr-FR" sz="1200" dirty="0"/>
                    </a:p>
                  </a:txBody>
                  <a:tcPr/>
                </a:tc>
                <a:tc>
                  <a:txBody>
                    <a:bodyPr/>
                    <a:lstStyle/>
                    <a:p>
                      <a:pPr algn="ctr"/>
                      <a:r>
                        <a:rPr lang="fr-FR" sz="1200" dirty="0" smtClean="0"/>
                        <a:t>40</a:t>
                      </a:r>
                    </a:p>
                  </a:txBody>
                  <a:tcPr/>
                </a:tc>
              </a:tr>
              <a:tr h="328599">
                <a:tc>
                  <a:txBody>
                    <a:bodyPr/>
                    <a:lstStyle/>
                    <a:p>
                      <a:pPr algn="ctr"/>
                      <a:r>
                        <a:rPr lang="fr-FR" sz="1200" dirty="0" smtClean="0"/>
                        <a:t>12</a:t>
                      </a:r>
                      <a:endParaRPr lang="fr-FR" sz="1200" dirty="0"/>
                    </a:p>
                  </a:txBody>
                  <a:tcPr/>
                </a:tc>
                <a:tc>
                  <a:txBody>
                    <a:bodyPr/>
                    <a:lstStyle/>
                    <a:p>
                      <a:pPr algn="ctr"/>
                      <a:r>
                        <a:rPr lang="fr-FR" sz="1200" dirty="0" smtClean="0"/>
                        <a:t>…</a:t>
                      </a:r>
                    </a:p>
                  </a:txBody>
                  <a:tcPr/>
                </a:tc>
              </a:tr>
              <a:tr h="328599">
                <a:tc>
                  <a:txBody>
                    <a:bodyPr/>
                    <a:lstStyle/>
                    <a:p>
                      <a:pPr algn="ctr"/>
                      <a:r>
                        <a:rPr lang="fr-FR" sz="1200" dirty="0" smtClean="0"/>
                        <a:t>…</a:t>
                      </a:r>
                      <a:endParaRPr lang="fr-FR" sz="1200" dirty="0"/>
                    </a:p>
                  </a:txBody>
                  <a:tcPr/>
                </a:tc>
                <a:tc>
                  <a:txBody>
                    <a:bodyPr/>
                    <a:lstStyle/>
                    <a:p>
                      <a:pPr algn="ctr"/>
                      <a:r>
                        <a:rPr lang="fr-FR" sz="1200" dirty="0" smtClean="0"/>
                        <a:t>360</a:t>
                      </a:r>
                      <a:endParaRPr lang="fr-FR" sz="1200" dirty="0"/>
                    </a:p>
                  </a:txBody>
                  <a:tcPr/>
                </a:tc>
              </a:tr>
            </a:tbl>
          </a:graphicData>
        </a:graphic>
      </p:graphicFrame>
    </p:spTree>
    <p:extLst>
      <p:ext uri="{BB962C8B-B14F-4D97-AF65-F5344CB8AC3E}">
        <p14:creationId xmlns:p14="http://schemas.microsoft.com/office/powerpoint/2010/main" val="1980928277"/>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r>
              <a:rPr lang="fr-FR" dirty="0"/>
              <a:t>Différencier l’ approche</a:t>
            </a:r>
          </a:p>
        </p:txBody>
      </p:sp>
      <p:sp>
        <p:nvSpPr>
          <p:cNvPr id="3" name="Espace réservé du contenu 2"/>
          <p:cNvSpPr>
            <a:spLocks noGrp="1"/>
          </p:cNvSpPr>
          <p:nvPr>
            <p:ph idx="1"/>
          </p:nvPr>
        </p:nvSpPr>
        <p:spPr/>
        <p:txBody>
          <a:bodyPr>
            <a:normAutofit/>
          </a:bodyPr>
          <a:lstStyle/>
          <a:p>
            <a:pPr marL="0" indent="0">
              <a:buNone/>
            </a:pPr>
            <a:r>
              <a:rPr lang="fr-FR" sz="1600" i="1" dirty="0" smtClean="0">
                <a:solidFill>
                  <a:srgbClr val="000000"/>
                </a:solidFill>
                <a:latin typeface="Times New Roman"/>
                <a:cs typeface="Times New Roman"/>
              </a:rPr>
              <a:t>2) Pour </a:t>
            </a:r>
            <a:r>
              <a:rPr lang="fr-FR" sz="1600" i="1" dirty="0">
                <a:solidFill>
                  <a:srgbClr val="000000"/>
                </a:solidFill>
                <a:latin typeface="Times New Roman"/>
                <a:cs typeface="Times New Roman"/>
              </a:rPr>
              <a:t>réaliser un cake pour 4 personnes, on a besoin des ingrédients suivants </a:t>
            </a:r>
            <a:r>
              <a:rPr lang="fr-FR" sz="1600" i="1" dirty="0" smtClean="0">
                <a:solidFill>
                  <a:srgbClr val="000000"/>
                </a:solidFill>
                <a:latin typeface="Times New Roman"/>
                <a:cs typeface="Times New Roman"/>
              </a:rPr>
              <a:t>:</a:t>
            </a:r>
          </a:p>
          <a:p>
            <a:pPr marL="0" indent="0">
              <a:buNone/>
            </a:pPr>
            <a:endParaRPr lang="fr-FR" sz="1600" i="1" dirty="0">
              <a:solidFill>
                <a:srgbClr val="000000"/>
              </a:solidFill>
              <a:latin typeface="Times New Roman"/>
              <a:cs typeface="Times New Roman"/>
            </a:endParaRPr>
          </a:p>
          <a:p>
            <a:pPr marL="0" indent="0" algn="ctr">
              <a:buNone/>
            </a:pPr>
            <a:endParaRPr lang="fr-FR" sz="1600" i="1" dirty="0" smtClean="0">
              <a:solidFill>
                <a:srgbClr val="000000"/>
              </a:solidFill>
              <a:latin typeface="Times New Roman"/>
              <a:cs typeface="Times New Roman"/>
            </a:endParaRPr>
          </a:p>
          <a:p>
            <a:pPr marL="0" indent="0">
              <a:buNone/>
            </a:pPr>
            <a:endParaRPr lang="fr-FR" sz="1600" i="1" dirty="0">
              <a:solidFill>
                <a:srgbClr val="000000"/>
              </a:solidFill>
              <a:latin typeface="Times New Roman"/>
              <a:cs typeface="Times New Roman"/>
            </a:endParaRPr>
          </a:p>
          <a:p>
            <a:pPr marL="0" indent="0">
              <a:buNone/>
            </a:pPr>
            <a:r>
              <a:rPr lang="fr-FR" sz="1600" i="1" dirty="0" smtClean="0">
                <a:solidFill>
                  <a:srgbClr val="000000"/>
                </a:solidFill>
                <a:latin typeface="Times New Roman"/>
                <a:cs typeface="Times New Roman"/>
              </a:rPr>
              <a:t>- On </a:t>
            </a:r>
            <a:r>
              <a:rPr lang="fr-FR" sz="1600" i="1" dirty="0">
                <a:solidFill>
                  <a:srgbClr val="000000"/>
                </a:solidFill>
                <a:latin typeface="Times New Roman"/>
                <a:cs typeface="Times New Roman"/>
              </a:rPr>
              <a:t>veut réaliser ce cake pour 6 personnes. Quelle quantité de sucre faut-il prévoir </a:t>
            </a:r>
            <a:r>
              <a:rPr lang="fr-FR" sz="1600" i="1" dirty="0" smtClean="0">
                <a:solidFill>
                  <a:srgbClr val="000000"/>
                </a:solidFill>
                <a:latin typeface="Times New Roman"/>
                <a:cs typeface="Times New Roman"/>
              </a:rPr>
              <a:t>?</a:t>
            </a:r>
          </a:p>
          <a:p>
            <a:pPr marL="0" indent="0">
              <a:buNone/>
            </a:pPr>
            <a:r>
              <a:rPr lang="fr-FR" sz="1600" i="1" dirty="0" smtClean="0">
                <a:solidFill>
                  <a:srgbClr val="000000"/>
                </a:solidFill>
                <a:latin typeface="Times New Roman"/>
                <a:cs typeface="Times New Roman"/>
              </a:rPr>
              <a:t>- Il me reste  12 œufs, 1 kg de sucre fin, 250 gr de beurre, 1 litre de lait et 1kg de farine.</a:t>
            </a:r>
          </a:p>
          <a:p>
            <a:pPr marL="0" indent="0">
              <a:buNone/>
            </a:pPr>
            <a:r>
              <a:rPr lang="fr-FR" sz="1600" i="1" dirty="0" smtClean="0">
                <a:solidFill>
                  <a:srgbClr val="000000"/>
                </a:solidFill>
                <a:latin typeface="Times New Roman"/>
                <a:cs typeface="Times New Roman"/>
              </a:rPr>
              <a:t>Pourrais-je réaliser ce cake pour 12 personnes ? </a:t>
            </a:r>
          </a:p>
          <a:p>
            <a:pPr marL="0" indent="0">
              <a:buNone/>
            </a:pPr>
            <a:endParaRPr lang="fr-FR" sz="1600" i="1" dirty="0" smtClean="0">
              <a:solidFill>
                <a:srgbClr val="000000"/>
              </a:solidFill>
              <a:latin typeface="Times New Roman"/>
              <a:cs typeface="Times New Roman"/>
            </a:endParaRPr>
          </a:p>
          <a:p>
            <a:pPr>
              <a:buFontTx/>
              <a:buChar char="-"/>
            </a:pPr>
            <a:endParaRPr lang="fr-FR" dirty="0" smtClean="0"/>
          </a:p>
          <a:p>
            <a:pPr>
              <a:buFontTx/>
              <a:buChar char="-"/>
            </a:pPr>
            <a:endParaRPr lang="fr-FR" dirty="0"/>
          </a:p>
        </p:txBody>
      </p:sp>
      <p:graphicFrame>
        <p:nvGraphicFramePr>
          <p:cNvPr id="4" name="Tableau 3"/>
          <p:cNvGraphicFramePr>
            <a:graphicFrameLocks noGrp="1"/>
          </p:cNvGraphicFramePr>
          <p:nvPr>
            <p:extLst>
              <p:ext uri="{D42A27DB-BD31-4B8C-83A1-F6EECF244321}">
                <p14:modId xmlns:p14="http://schemas.microsoft.com/office/powerpoint/2010/main" val="3862146524"/>
              </p:ext>
            </p:extLst>
          </p:nvPr>
        </p:nvGraphicFramePr>
        <p:xfrm>
          <a:off x="1959429" y="2330025"/>
          <a:ext cx="3096381" cy="1463039"/>
        </p:xfrm>
        <a:graphic>
          <a:graphicData uri="http://schemas.openxmlformats.org/drawingml/2006/table">
            <a:tbl>
              <a:tblPr firstRow="1" bandRow="1">
                <a:tableStyleId>{5C22544A-7EE6-4342-B048-85BDC9FD1C3A}</a:tableStyleId>
              </a:tblPr>
              <a:tblGrid>
                <a:gridCol w="3096381"/>
              </a:tblGrid>
              <a:tr h="715312">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800" i="1" dirty="0" smtClean="0">
                          <a:solidFill>
                            <a:schemeClr val="bg1"/>
                          </a:solidFill>
                          <a:latin typeface="Times New Roman"/>
                          <a:cs typeface="Times New Roman"/>
                        </a:rPr>
                        <a:t>4 </a:t>
                      </a:r>
                      <a:r>
                        <a:rPr lang="fr-FR" sz="1800" i="1" dirty="0" err="1" smtClean="0">
                          <a:solidFill>
                            <a:schemeClr val="bg1"/>
                          </a:solidFill>
                          <a:latin typeface="Times New Roman"/>
                          <a:cs typeface="Times New Roman"/>
                        </a:rPr>
                        <a:t>oeufs</a:t>
                      </a:r>
                      <a:endParaRPr lang="fr-FR" sz="1800" i="1" dirty="0" smtClean="0">
                        <a:solidFill>
                          <a:schemeClr val="bg1"/>
                        </a:solidFill>
                        <a:latin typeface="Times New Roman"/>
                        <a:cs typeface="Times New Roman"/>
                      </a:endParaRPr>
                    </a:p>
                    <a:p>
                      <a:pPr marL="0" indent="0">
                        <a:buNone/>
                      </a:pPr>
                      <a:r>
                        <a:rPr lang="fr-FR" sz="1800" i="1" dirty="0" smtClean="0">
                          <a:solidFill>
                            <a:schemeClr val="bg1"/>
                          </a:solidFill>
                          <a:latin typeface="Times New Roman"/>
                          <a:cs typeface="Times New Roman"/>
                        </a:rPr>
                        <a:t>250 gr de sucre fin</a:t>
                      </a:r>
                    </a:p>
                    <a:p>
                      <a:pPr marL="0" indent="0" algn="l">
                        <a:buNone/>
                      </a:pPr>
                      <a:r>
                        <a:rPr lang="fr-FR" sz="1800" i="1" dirty="0" smtClean="0">
                          <a:solidFill>
                            <a:schemeClr val="bg1"/>
                          </a:solidFill>
                          <a:latin typeface="Times New Roman"/>
                          <a:cs typeface="Times New Roman"/>
                        </a:rPr>
                        <a:t>125 gr de beurre</a:t>
                      </a:r>
                    </a:p>
                    <a:p>
                      <a:pPr marL="0" indent="0">
                        <a:buNone/>
                      </a:pPr>
                      <a:r>
                        <a:rPr lang="fr-FR" sz="1800" i="1" dirty="0" smtClean="0">
                          <a:solidFill>
                            <a:schemeClr val="bg1"/>
                          </a:solidFill>
                          <a:latin typeface="Times New Roman"/>
                          <a:cs typeface="Times New Roman"/>
                        </a:rPr>
                        <a:t>6 cuillères à soupe de lait</a:t>
                      </a:r>
                    </a:p>
                    <a:p>
                      <a:pPr marL="0" indent="0">
                        <a:buNone/>
                      </a:pPr>
                      <a:r>
                        <a:rPr lang="fr-FR" sz="1800" i="1" dirty="0" smtClean="0">
                          <a:solidFill>
                            <a:schemeClr val="bg1"/>
                          </a:solidFill>
                          <a:latin typeface="Times New Roman"/>
                          <a:cs typeface="Times New Roman"/>
                        </a:rPr>
                        <a:t>250 gr de farine </a:t>
                      </a:r>
                      <a:r>
                        <a:rPr lang="fr-FR" sz="1800" i="1" dirty="0" err="1" smtClean="0">
                          <a:solidFill>
                            <a:schemeClr val="bg1"/>
                          </a:solidFill>
                          <a:latin typeface="Times New Roman"/>
                          <a:cs typeface="Times New Roman"/>
                        </a:rPr>
                        <a:t>fermentante</a:t>
                      </a:r>
                      <a:r>
                        <a:rPr lang="fr-FR" sz="1800" i="1" dirty="0" smtClean="0">
                          <a:solidFill>
                            <a:schemeClr val="bg1"/>
                          </a:solidFill>
                          <a:latin typeface="Times New Roman"/>
                          <a:cs typeface="Times New Roman"/>
                        </a:rPr>
                        <a:t>.</a:t>
                      </a:r>
                    </a:p>
                  </a:txBody>
                  <a:tcPr/>
                </a:tc>
              </a:tr>
            </a:tbl>
          </a:graphicData>
        </a:graphic>
      </p:graphicFrame>
    </p:spTree>
    <p:extLst>
      <p:ext uri="{BB962C8B-B14F-4D97-AF65-F5344CB8AC3E}">
        <p14:creationId xmlns:p14="http://schemas.microsoft.com/office/powerpoint/2010/main" val="1445077926"/>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a:t>Différencier l’ approche</a:t>
            </a:r>
          </a:p>
        </p:txBody>
      </p:sp>
      <p:sp>
        <p:nvSpPr>
          <p:cNvPr id="3" name="Espace réservé du contenu 2"/>
          <p:cNvSpPr>
            <a:spLocks noGrp="1"/>
          </p:cNvSpPr>
          <p:nvPr>
            <p:ph idx="1"/>
          </p:nvPr>
        </p:nvSpPr>
        <p:spPr>
          <a:xfrm>
            <a:off x="498474" y="1981200"/>
            <a:ext cx="7556313" cy="4598610"/>
          </a:xfrm>
        </p:spPr>
        <p:txBody>
          <a:bodyPr>
            <a:normAutofit/>
          </a:bodyPr>
          <a:lstStyle/>
          <a:p>
            <a:pPr marL="0" indent="0">
              <a:buNone/>
            </a:pPr>
            <a:r>
              <a:rPr lang="fr-FR" sz="1600" i="1" dirty="0" smtClean="0">
                <a:solidFill>
                  <a:srgbClr val="000000"/>
                </a:solidFill>
                <a:latin typeface="Times New Roman"/>
                <a:cs typeface="Times New Roman"/>
              </a:rPr>
              <a:t>3) Quel montant (en euros) vais-je devoir payer si j’ai gardé mon VTT 5 heures ?</a:t>
            </a:r>
          </a:p>
          <a:p>
            <a:pPr>
              <a:buFontTx/>
              <a:buChar char="-"/>
            </a:pPr>
            <a:endParaRPr lang="fr-FR" dirty="0" smtClean="0"/>
          </a:p>
          <a:p>
            <a:pPr>
              <a:buFontTx/>
              <a:buChar char="-"/>
            </a:pPr>
            <a:endParaRPr lang="fr-FR" dirty="0"/>
          </a:p>
        </p:txBody>
      </p:sp>
      <p:graphicFrame>
        <p:nvGraphicFramePr>
          <p:cNvPr id="10" name="Graphique 9"/>
          <p:cNvGraphicFramePr>
            <a:graphicFrameLocks/>
          </p:cNvGraphicFramePr>
          <p:nvPr>
            <p:extLst>
              <p:ext uri="{D42A27DB-BD31-4B8C-83A1-F6EECF244321}">
                <p14:modId xmlns:p14="http://schemas.microsoft.com/office/powerpoint/2010/main" val="1766619663"/>
              </p:ext>
            </p:extLst>
          </p:nvPr>
        </p:nvGraphicFramePr>
        <p:xfrm>
          <a:off x="1953078" y="2417763"/>
          <a:ext cx="4584700" cy="37084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815172156"/>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smtClean="0"/>
              <a:t>Différencier l’ approche</a:t>
            </a:r>
            <a:endParaRPr lang="fr-FR" dirty="0"/>
          </a:p>
        </p:txBody>
      </p:sp>
      <p:sp>
        <p:nvSpPr>
          <p:cNvPr id="3" name="Espace réservé du contenu 2"/>
          <p:cNvSpPr>
            <a:spLocks noGrp="1"/>
          </p:cNvSpPr>
          <p:nvPr>
            <p:ph idx="1"/>
          </p:nvPr>
        </p:nvSpPr>
        <p:spPr>
          <a:xfrm>
            <a:off x="498474" y="1330476"/>
            <a:ext cx="7556313" cy="4795687"/>
          </a:xfrm>
        </p:spPr>
        <p:txBody>
          <a:bodyPr>
            <a:normAutofit/>
          </a:bodyPr>
          <a:lstStyle/>
          <a:p>
            <a:pPr>
              <a:buFont typeface="Wingdings" charset="2"/>
              <a:buChar char="ü"/>
            </a:pPr>
            <a:r>
              <a:rPr lang="fr-FR" dirty="0" smtClean="0">
                <a:solidFill>
                  <a:schemeClr val="accent2">
                    <a:lumMod val="75000"/>
                    <a:lumOff val="25000"/>
                  </a:schemeClr>
                </a:solidFill>
              </a:rPr>
              <a:t>En troisième transition ou qualification technique/artistique math 4h</a:t>
            </a:r>
          </a:p>
          <a:p>
            <a:pPr marL="0" indent="0">
              <a:buNone/>
            </a:pPr>
            <a:r>
              <a:rPr lang="fr-FR" sz="1800" dirty="0" smtClean="0">
                <a:solidFill>
                  <a:schemeClr val="bg2">
                    <a:lumMod val="75000"/>
                  </a:schemeClr>
                </a:solidFill>
              </a:rPr>
              <a:t>L’élève va être amené à reconnaître, construire, utiliser des modèles mathématiques</a:t>
            </a:r>
          </a:p>
          <a:p>
            <a:pPr marL="0" indent="0">
              <a:buNone/>
            </a:pPr>
            <a:r>
              <a:rPr lang="fr-FR" sz="1600" i="1" dirty="0" smtClean="0">
                <a:solidFill>
                  <a:srgbClr val="000000"/>
                </a:solidFill>
                <a:latin typeface="Times New Roman"/>
                <a:cs typeface="Times New Roman"/>
              </a:rPr>
              <a:t>Une machine à détapisser fonctionne avec de l’eau portée à ébullition. La vapeur projetée sur le mur décolle le papier.</a:t>
            </a:r>
          </a:p>
          <a:p>
            <a:pPr marL="0" indent="0">
              <a:buNone/>
            </a:pPr>
            <a:r>
              <a:rPr lang="fr-FR" sz="1600" i="1" dirty="0" smtClean="0">
                <a:solidFill>
                  <a:srgbClr val="000000"/>
                </a:solidFill>
                <a:latin typeface="Times New Roman"/>
                <a:cs typeface="Times New Roman"/>
              </a:rPr>
              <a:t>Il faut compter 20 minutes pour chauffer l’eau et 5 minutes pour détacher chaque m</a:t>
            </a:r>
            <a:r>
              <a:rPr lang="fr-FR" sz="1600" i="1" baseline="30000" dirty="0" smtClean="0">
                <a:solidFill>
                  <a:srgbClr val="000000"/>
                </a:solidFill>
                <a:latin typeface="Times New Roman"/>
                <a:cs typeface="Times New Roman"/>
              </a:rPr>
              <a:t>2</a:t>
            </a:r>
            <a:r>
              <a:rPr lang="fr-FR" sz="1600" i="1" dirty="0" smtClean="0">
                <a:solidFill>
                  <a:srgbClr val="000000"/>
                </a:solidFill>
                <a:latin typeface="Times New Roman"/>
                <a:cs typeface="Times New Roman"/>
              </a:rPr>
              <a:t> de papier.</a:t>
            </a:r>
          </a:p>
          <a:p>
            <a:pPr marL="457200" indent="-457200">
              <a:buAutoNum type="alphaLcParenR"/>
            </a:pPr>
            <a:r>
              <a:rPr lang="fr-FR" sz="1600" i="1" dirty="0" smtClean="0">
                <a:solidFill>
                  <a:srgbClr val="000000"/>
                </a:solidFill>
                <a:latin typeface="Times New Roman"/>
                <a:cs typeface="Times New Roman"/>
              </a:rPr>
              <a:t>Si n est le nombre de m</a:t>
            </a:r>
            <a:r>
              <a:rPr lang="fr-FR" sz="1600" i="1" baseline="30000" dirty="0" smtClean="0">
                <a:solidFill>
                  <a:srgbClr val="000000"/>
                </a:solidFill>
                <a:latin typeface="Times New Roman"/>
                <a:cs typeface="Times New Roman"/>
              </a:rPr>
              <a:t>2</a:t>
            </a:r>
            <a:r>
              <a:rPr lang="fr-FR" sz="1600" i="1" dirty="0" smtClean="0">
                <a:solidFill>
                  <a:srgbClr val="000000"/>
                </a:solidFill>
                <a:latin typeface="Times New Roman"/>
                <a:cs typeface="Times New Roman"/>
              </a:rPr>
              <a:t> de papier à décoller et </a:t>
            </a:r>
            <a:r>
              <a:rPr lang="fr-FR" sz="1600" i="1" dirty="0" err="1" smtClean="0">
                <a:solidFill>
                  <a:srgbClr val="000000"/>
                </a:solidFill>
                <a:latin typeface="Times New Roman"/>
                <a:cs typeface="Times New Roman"/>
              </a:rPr>
              <a:t>t</a:t>
            </a:r>
            <a:r>
              <a:rPr lang="fr-FR" sz="1600" i="1" dirty="0" smtClean="0">
                <a:solidFill>
                  <a:srgbClr val="000000"/>
                </a:solidFill>
                <a:latin typeface="Times New Roman"/>
                <a:cs typeface="Times New Roman"/>
              </a:rPr>
              <a:t> la durée totale d’utilisation de la machine en minutes, écrire la formule qui permet de calculer </a:t>
            </a:r>
            <a:r>
              <a:rPr lang="fr-FR" sz="1600" i="1" dirty="0" err="1" smtClean="0">
                <a:solidFill>
                  <a:srgbClr val="000000"/>
                </a:solidFill>
                <a:latin typeface="Times New Roman"/>
                <a:cs typeface="Times New Roman"/>
              </a:rPr>
              <a:t>t</a:t>
            </a:r>
            <a:r>
              <a:rPr lang="fr-FR" sz="1600" i="1" dirty="0" smtClean="0">
                <a:solidFill>
                  <a:srgbClr val="000000"/>
                </a:solidFill>
                <a:latin typeface="Times New Roman"/>
                <a:cs typeface="Times New Roman"/>
              </a:rPr>
              <a:t> en fonction de n.</a:t>
            </a:r>
          </a:p>
          <a:p>
            <a:pPr marL="457200" indent="-457200">
              <a:buAutoNum type="alphaLcParenR"/>
            </a:pPr>
            <a:r>
              <a:rPr lang="fr-FR" sz="1600" i="1" dirty="0" smtClean="0">
                <a:solidFill>
                  <a:srgbClr val="000000"/>
                </a:solidFill>
                <a:latin typeface="Times New Roman"/>
                <a:cs typeface="Times New Roman"/>
              </a:rPr>
              <a:t>L’eau de la machine est froide. On dispose encore de deux heures avant de rendre la machine louée, quelle est la superficie que l’on peut détacher dans ce laps de temps ? </a:t>
            </a:r>
            <a:endParaRPr lang="fr-FR" sz="1600" i="1" dirty="0">
              <a:solidFill>
                <a:srgbClr val="000000"/>
              </a:solidFill>
              <a:latin typeface="Times New Roman"/>
              <a:cs typeface="Times New Roman"/>
            </a:endParaRPr>
          </a:p>
        </p:txBody>
      </p:sp>
    </p:spTree>
    <p:extLst>
      <p:ext uri="{BB962C8B-B14F-4D97-AF65-F5344CB8AC3E}">
        <p14:creationId xmlns:p14="http://schemas.microsoft.com/office/powerpoint/2010/main" val="2449866267"/>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endParaRPr lang="fr-FR"/>
          </a:p>
        </p:txBody>
      </p:sp>
      <p:sp>
        <p:nvSpPr>
          <p:cNvPr id="3" name="Espace réservé du contenu 2"/>
          <p:cNvSpPr>
            <a:spLocks noGrp="1"/>
          </p:cNvSpPr>
          <p:nvPr>
            <p:ph idx="1"/>
          </p:nvPr>
        </p:nvSpPr>
        <p:spPr/>
        <p:txBody>
          <a:bodyPr/>
          <a:lstStyle/>
          <a:p>
            <a:r>
              <a:rPr lang="fr-FR" dirty="0" smtClean="0"/>
              <a:t>Merci pour votre écoute …</a:t>
            </a:r>
            <a:endParaRPr lang="fr-FR" dirty="0"/>
          </a:p>
        </p:txBody>
      </p:sp>
    </p:spTree>
    <p:extLst>
      <p:ext uri="{BB962C8B-B14F-4D97-AF65-F5344CB8AC3E}">
        <p14:creationId xmlns:p14="http://schemas.microsoft.com/office/powerpoint/2010/main" val="2400627107"/>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r>
              <a:rPr lang="fr-FR" dirty="0" smtClean="0"/>
              <a:t>Différencier </a:t>
            </a:r>
            <a:r>
              <a:rPr lang="fr-FR" dirty="0"/>
              <a:t>le parcours des élèves</a:t>
            </a:r>
          </a:p>
        </p:txBody>
      </p:sp>
      <p:sp>
        <p:nvSpPr>
          <p:cNvPr id="3" name="Espace réservé du contenu 2"/>
          <p:cNvSpPr>
            <a:spLocks noGrp="1"/>
          </p:cNvSpPr>
          <p:nvPr>
            <p:ph idx="1"/>
          </p:nvPr>
        </p:nvSpPr>
        <p:spPr/>
        <p:txBody>
          <a:bodyPr/>
          <a:lstStyle/>
          <a:p>
            <a:endParaRPr lang="fr-FR" dirty="0" smtClean="0"/>
          </a:p>
          <a:p>
            <a:endParaRPr lang="fr-FR" dirty="0"/>
          </a:p>
          <a:p>
            <a:r>
              <a:rPr lang="fr-FR" dirty="0" smtClean="0"/>
              <a:t>Jusqu’à la fin du premier degré de l’enseignement secondaire, tous </a:t>
            </a:r>
            <a:r>
              <a:rPr lang="fr-FR" dirty="0" smtClean="0"/>
              <a:t>les </a:t>
            </a:r>
            <a:r>
              <a:rPr lang="fr-FR" dirty="0" smtClean="0"/>
              <a:t>élèves doivent acquérir les m</a:t>
            </a:r>
            <a:r>
              <a:rPr lang="fr-FR" dirty="0" smtClean="0"/>
              <a:t>êmes compétences en mathématiques</a:t>
            </a:r>
            <a:r>
              <a:rPr lang="fr-FR" dirty="0" smtClean="0"/>
              <a:t>.</a:t>
            </a:r>
            <a:endParaRPr lang="fr-FR" dirty="0" smtClean="0"/>
          </a:p>
        </p:txBody>
      </p:sp>
    </p:spTree>
    <p:extLst>
      <p:ext uri="{BB962C8B-B14F-4D97-AF65-F5344CB8AC3E}">
        <p14:creationId xmlns:p14="http://schemas.microsoft.com/office/powerpoint/2010/main" val="3765413072"/>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r>
              <a:rPr lang="fr-FR" dirty="0" smtClean="0"/>
              <a:t>Différencier </a:t>
            </a:r>
            <a:r>
              <a:rPr lang="fr-FR" dirty="0"/>
              <a:t>le parcours des élèves</a:t>
            </a:r>
          </a:p>
        </p:txBody>
      </p:sp>
      <p:sp>
        <p:nvSpPr>
          <p:cNvPr id="3" name="Espace réservé du contenu 2"/>
          <p:cNvSpPr>
            <a:spLocks noGrp="1"/>
          </p:cNvSpPr>
          <p:nvPr>
            <p:ph idx="1"/>
          </p:nvPr>
        </p:nvSpPr>
        <p:spPr/>
        <p:txBody>
          <a:bodyPr>
            <a:normAutofit fontScale="92500" lnSpcReduction="20000"/>
          </a:bodyPr>
          <a:lstStyle/>
          <a:p>
            <a:pPr marL="0" indent="0">
              <a:buNone/>
            </a:pPr>
            <a:endParaRPr lang="fr-FR" dirty="0"/>
          </a:p>
          <a:p>
            <a:r>
              <a:rPr lang="fr-FR" dirty="0" smtClean="0"/>
              <a:t>Après le premier degré commun, les élèves </a:t>
            </a:r>
            <a:r>
              <a:rPr lang="fr-FR" dirty="0" smtClean="0"/>
              <a:t>peuvent choisir</a:t>
            </a:r>
            <a:endParaRPr lang="fr-FR" dirty="0" smtClean="0"/>
          </a:p>
          <a:p>
            <a:pPr>
              <a:buFont typeface="Wingdings" charset="2"/>
              <a:buChar char="ü"/>
            </a:pPr>
            <a:r>
              <a:rPr lang="fr-FR" dirty="0"/>
              <a:t>l</a:t>
            </a:r>
            <a:r>
              <a:rPr lang="fr-FR" dirty="0" smtClean="0"/>
              <a:t>a filière de transition (général, technique, artistique)</a:t>
            </a:r>
          </a:p>
          <a:p>
            <a:pPr>
              <a:buFont typeface="Wingdings" charset="2"/>
              <a:buChar char="ü"/>
            </a:pPr>
            <a:r>
              <a:rPr lang="fr-FR" dirty="0"/>
              <a:t>l</a:t>
            </a:r>
            <a:r>
              <a:rPr lang="fr-FR" dirty="0" smtClean="0"/>
              <a:t>a filière de qualification</a:t>
            </a:r>
          </a:p>
          <a:p>
            <a:pPr lvl="4">
              <a:buFontTx/>
              <a:buChar char="•"/>
            </a:pPr>
            <a:r>
              <a:rPr lang="fr-FR" sz="2000" dirty="0"/>
              <a:t>technique ou artistique</a:t>
            </a:r>
          </a:p>
          <a:p>
            <a:pPr lvl="4">
              <a:buFontTx/>
              <a:buChar char="•"/>
            </a:pPr>
            <a:r>
              <a:rPr lang="fr-FR" sz="2000" dirty="0"/>
              <a:t>professionnelle</a:t>
            </a:r>
          </a:p>
          <a:p>
            <a:pPr marL="914400" lvl="4" indent="0">
              <a:buNone/>
            </a:pPr>
            <a:r>
              <a:rPr lang="fr-FR" dirty="0" smtClean="0"/>
              <a:t>								</a:t>
            </a:r>
          </a:p>
          <a:p>
            <a:pPr marL="914400" lvl="4" indent="0">
              <a:buNone/>
            </a:pPr>
            <a:r>
              <a:rPr lang="fr-FR" dirty="0" smtClean="0"/>
              <a:t>Note :  </a:t>
            </a:r>
            <a:r>
              <a:rPr lang="fr-FR" dirty="0" smtClean="0"/>
              <a:t>A l’issue du premier degré, le conseil de classe doit établir des conseils d’orientation.</a:t>
            </a:r>
          </a:p>
          <a:p>
            <a:pPr marL="914400" lvl="4" indent="0">
              <a:buNone/>
            </a:pPr>
            <a:r>
              <a:rPr lang="fr-FR" dirty="0" smtClean="0"/>
              <a:t>Le </a:t>
            </a:r>
            <a:r>
              <a:rPr lang="fr-FR" dirty="0"/>
              <a:t>choix de la filière devrait être fait en fonction du projet de </a:t>
            </a:r>
            <a:r>
              <a:rPr lang="fr-FR" dirty="0" smtClean="0"/>
              <a:t>l’élève, de son profil.</a:t>
            </a:r>
            <a:endParaRPr lang="fr-FR" dirty="0"/>
          </a:p>
          <a:p>
            <a:pPr marL="914400" lvl="4" indent="0">
              <a:buNone/>
            </a:pPr>
            <a:endParaRPr lang="fr-FR" dirty="0"/>
          </a:p>
        </p:txBody>
      </p:sp>
    </p:spTree>
    <p:extLst>
      <p:ext uri="{BB962C8B-B14F-4D97-AF65-F5344CB8AC3E}">
        <p14:creationId xmlns:p14="http://schemas.microsoft.com/office/powerpoint/2010/main" val="1822059933"/>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r>
              <a:rPr lang="fr-FR" dirty="0" smtClean="0"/>
              <a:t>Différencier </a:t>
            </a:r>
            <a:r>
              <a:rPr lang="fr-FR" dirty="0"/>
              <a:t>le parcours des élèves</a:t>
            </a:r>
          </a:p>
        </p:txBody>
      </p:sp>
      <p:sp>
        <p:nvSpPr>
          <p:cNvPr id="3" name="Espace réservé du contenu 2"/>
          <p:cNvSpPr>
            <a:spLocks noGrp="1"/>
          </p:cNvSpPr>
          <p:nvPr>
            <p:ph idx="1"/>
          </p:nvPr>
        </p:nvSpPr>
        <p:spPr/>
        <p:txBody>
          <a:bodyPr>
            <a:normAutofit/>
          </a:bodyPr>
          <a:lstStyle/>
          <a:p>
            <a:pPr marL="0" indent="0">
              <a:buNone/>
            </a:pPr>
            <a:r>
              <a:rPr lang="fr-FR" dirty="0" smtClean="0"/>
              <a:t> </a:t>
            </a:r>
            <a:r>
              <a:rPr lang="fr-FR" i="1" dirty="0" smtClean="0"/>
              <a:t>FILIERE DE TRANSITION </a:t>
            </a:r>
          </a:p>
          <a:p>
            <a:pPr marL="0" indent="0">
              <a:buNone/>
            </a:pPr>
            <a:endParaRPr lang="fr-FR" dirty="0" smtClean="0"/>
          </a:p>
          <a:p>
            <a:pPr lvl="6">
              <a:buFont typeface="Wingdings" charset="2"/>
              <a:buChar char="ü"/>
            </a:pPr>
            <a:r>
              <a:rPr lang="fr-FR" sz="2000" dirty="0" smtClean="0">
                <a:solidFill>
                  <a:srgbClr val="B050D7"/>
                </a:solidFill>
              </a:rPr>
              <a:t>au deuxième degré </a:t>
            </a:r>
          </a:p>
          <a:p>
            <a:pPr lvl="6">
              <a:buFontTx/>
              <a:buChar char="•"/>
            </a:pPr>
            <a:r>
              <a:rPr lang="fr-FR" dirty="0" smtClean="0"/>
              <a:t>5h de math </a:t>
            </a:r>
          </a:p>
          <a:p>
            <a:pPr lvl="6">
              <a:buFontTx/>
              <a:buChar char="•"/>
            </a:pPr>
            <a:endParaRPr lang="fr-FR" dirty="0" smtClean="0"/>
          </a:p>
          <a:p>
            <a:pPr marL="1374775" lvl="6" indent="0">
              <a:buNone/>
            </a:pPr>
            <a:endParaRPr lang="fr-FR" sz="2000" dirty="0" smtClean="0"/>
          </a:p>
          <a:p>
            <a:pPr lvl="6">
              <a:buFont typeface="Wingdings" charset="2"/>
              <a:buChar char="ü"/>
            </a:pPr>
            <a:r>
              <a:rPr lang="fr-FR" sz="2000" dirty="0" smtClean="0">
                <a:solidFill>
                  <a:srgbClr val="B050D7"/>
                </a:solidFill>
              </a:rPr>
              <a:t>au troisième degré </a:t>
            </a:r>
          </a:p>
          <a:p>
            <a:pPr lvl="6">
              <a:buFontTx/>
              <a:buChar char="•"/>
            </a:pPr>
            <a:r>
              <a:rPr lang="fr-FR" dirty="0" smtClean="0"/>
              <a:t>2h de math</a:t>
            </a:r>
          </a:p>
          <a:p>
            <a:pPr lvl="6">
              <a:buFontTx/>
              <a:buChar char="•"/>
            </a:pPr>
            <a:r>
              <a:rPr lang="fr-FR" dirty="0" smtClean="0"/>
              <a:t>4h de math</a:t>
            </a:r>
          </a:p>
          <a:p>
            <a:pPr lvl="6">
              <a:buFontTx/>
              <a:buChar char="•"/>
            </a:pPr>
            <a:r>
              <a:rPr lang="fr-FR" dirty="0" smtClean="0"/>
              <a:t>6h de math</a:t>
            </a:r>
            <a:endParaRPr lang="fr-FR" dirty="0"/>
          </a:p>
          <a:p>
            <a:pPr marL="0" indent="0">
              <a:buNone/>
            </a:pPr>
            <a:endParaRPr lang="fr-FR" dirty="0"/>
          </a:p>
        </p:txBody>
      </p:sp>
    </p:spTree>
    <p:extLst>
      <p:ext uri="{BB962C8B-B14F-4D97-AF65-F5344CB8AC3E}">
        <p14:creationId xmlns:p14="http://schemas.microsoft.com/office/powerpoint/2010/main" val="2875368708"/>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r>
              <a:rPr lang="fr-FR" dirty="0" smtClean="0"/>
              <a:t>Différencier </a:t>
            </a:r>
            <a:r>
              <a:rPr lang="fr-FR" dirty="0"/>
              <a:t>le parcours des élèves</a:t>
            </a:r>
          </a:p>
        </p:txBody>
      </p:sp>
      <p:sp>
        <p:nvSpPr>
          <p:cNvPr id="3" name="Espace réservé du contenu 2"/>
          <p:cNvSpPr>
            <a:spLocks noGrp="1"/>
          </p:cNvSpPr>
          <p:nvPr>
            <p:ph idx="1"/>
          </p:nvPr>
        </p:nvSpPr>
        <p:spPr/>
        <p:txBody>
          <a:bodyPr>
            <a:normAutofit/>
          </a:bodyPr>
          <a:lstStyle/>
          <a:p>
            <a:pPr marL="0" indent="0">
              <a:buNone/>
            </a:pPr>
            <a:r>
              <a:rPr lang="fr-FR" dirty="0" smtClean="0"/>
              <a:t> </a:t>
            </a:r>
            <a:r>
              <a:rPr lang="fr-FR" i="1" dirty="0" smtClean="0"/>
              <a:t>FILIERE DE QUALIFICATION TECHNIQUE OU ARTISTIQUE</a:t>
            </a:r>
          </a:p>
          <a:p>
            <a:pPr marL="0" indent="0">
              <a:buNone/>
            </a:pPr>
            <a:endParaRPr lang="fr-FR" dirty="0" smtClean="0"/>
          </a:p>
          <a:p>
            <a:pPr lvl="6">
              <a:buFont typeface="Wingdings" charset="2"/>
              <a:buChar char="ü"/>
            </a:pPr>
            <a:r>
              <a:rPr lang="fr-FR" sz="2000" dirty="0" smtClean="0">
                <a:solidFill>
                  <a:srgbClr val="B050D7"/>
                </a:solidFill>
              </a:rPr>
              <a:t>au deuxième degré </a:t>
            </a:r>
          </a:p>
          <a:p>
            <a:pPr lvl="6">
              <a:buFontTx/>
              <a:buChar char="•"/>
            </a:pPr>
            <a:r>
              <a:rPr lang="fr-FR" dirty="0"/>
              <a:t>a</a:t>
            </a:r>
            <a:r>
              <a:rPr lang="fr-FR" dirty="0" smtClean="0"/>
              <a:t>ctuellement 2h, 3h ou 4h</a:t>
            </a:r>
          </a:p>
          <a:p>
            <a:pPr lvl="6">
              <a:buFontTx/>
              <a:buChar char="•"/>
            </a:pPr>
            <a:endParaRPr lang="fr-FR" dirty="0" smtClean="0"/>
          </a:p>
          <a:p>
            <a:pPr marL="1374775" lvl="6" indent="0">
              <a:buNone/>
            </a:pPr>
            <a:endParaRPr lang="fr-FR" sz="2000" dirty="0" smtClean="0"/>
          </a:p>
          <a:p>
            <a:pPr lvl="6">
              <a:buFont typeface="Wingdings" charset="2"/>
              <a:buChar char="ü"/>
            </a:pPr>
            <a:r>
              <a:rPr lang="fr-FR" sz="2000" dirty="0" smtClean="0">
                <a:solidFill>
                  <a:srgbClr val="B050D7"/>
                </a:solidFill>
              </a:rPr>
              <a:t>au troisième degré </a:t>
            </a:r>
          </a:p>
          <a:p>
            <a:pPr lvl="6">
              <a:buFontTx/>
              <a:buChar char="•"/>
            </a:pPr>
            <a:r>
              <a:rPr lang="fr-FR" dirty="0" smtClean="0"/>
              <a:t>Actuellement 0h, 2h, 3h ou 4h</a:t>
            </a:r>
            <a:endParaRPr lang="fr-FR" dirty="0"/>
          </a:p>
          <a:p>
            <a:pPr marL="0" indent="0">
              <a:buNone/>
            </a:pPr>
            <a:endParaRPr lang="fr-FR" dirty="0"/>
          </a:p>
        </p:txBody>
      </p:sp>
    </p:spTree>
    <p:extLst>
      <p:ext uri="{BB962C8B-B14F-4D97-AF65-F5344CB8AC3E}">
        <p14:creationId xmlns:p14="http://schemas.microsoft.com/office/powerpoint/2010/main" val="1385497817"/>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r>
              <a:rPr lang="fr-FR" dirty="0" smtClean="0"/>
              <a:t>Différencier </a:t>
            </a:r>
            <a:r>
              <a:rPr lang="fr-FR" dirty="0"/>
              <a:t>le parcours des élèves</a:t>
            </a:r>
          </a:p>
        </p:txBody>
      </p:sp>
      <p:sp>
        <p:nvSpPr>
          <p:cNvPr id="3" name="Espace réservé du contenu 2"/>
          <p:cNvSpPr>
            <a:spLocks noGrp="1"/>
          </p:cNvSpPr>
          <p:nvPr>
            <p:ph idx="1"/>
          </p:nvPr>
        </p:nvSpPr>
        <p:spPr/>
        <p:txBody>
          <a:bodyPr>
            <a:normAutofit/>
          </a:bodyPr>
          <a:lstStyle/>
          <a:p>
            <a:pPr marL="0" indent="0">
              <a:buNone/>
            </a:pPr>
            <a:r>
              <a:rPr lang="fr-FR" dirty="0" smtClean="0"/>
              <a:t> </a:t>
            </a:r>
            <a:r>
              <a:rPr lang="fr-FR" i="1" dirty="0" smtClean="0"/>
              <a:t>FILIERE DE QUALIFICATION PROFESSIONNELLE</a:t>
            </a:r>
          </a:p>
          <a:p>
            <a:pPr marL="0" indent="0">
              <a:buNone/>
            </a:pPr>
            <a:endParaRPr lang="fr-FR" dirty="0" smtClean="0"/>
          </a:p>
          <a:p>
            <a:pPr lvl="6">
              <a:buFont typeface="Wingdings" charset="2"/>
              <a:buChar char="ü"/>
            </a:pPr>
            <a:r>
              <a:rPr lang="fr-FR" sz="2000" dirty="0" smtClean="0">
                <a:solidFill>
                  <a:srgbClr val="B050D7"/>
                </a:solidFill>
              </a:rPr>
              <a:t>au deuxième degré </a:t>
            </a:r>
          </a:p>
          <a:p>
            <a:pPr lvl="6">
              <a:buFontTx/>
              <a:buChar char="•"/>
            </a:pPr>
            <a:r>
              <a:rPr lang="fr-FR" dirty="0"/>
              <a:t>a</a:t>
            </a:r>
            <a:r>
              <a:rPr lang="fr-FR" dirty="0" smtClean="0"/>
              <a:t>ctuellement 1h ou 2h</a:t>
            </a:r>
          </a:p>
          <a:p>
            <a:pPr marL="1374775" lvl="6" indent="0">
              <a:buNone/>
            </a:pPr>
            <a:endParaRPr lang="fr-FR" sz="2000" dirty="0" smtClean="0"/>
          </a:p>
          <a:p>
            <a:pPr lvl="6">
              <a:buFont typeface="Wingdings" charset="2"/>
              <a:buChar char="ü"/>
            </a:pPr>
            <a:r>
              <a:rPr lang="fr-FR" sz="2000" dirty="0" smtClean="0">
                <a:solidFill>
                  <a:srgbClr val="B050D7"/>
                </a:solidFill>
              </a:rPr>
              <a:t>au troisième degré </a:t>
            </a:r>
          </a:p>
          <a:p>
            <a:pPr lvl="6">
              <a:buFontTx/>
              <a:buChar char="•"/>
            </a:pPr>
            <a:r>
              <a:rPr lang="fr-FR" dirty="0"/>
              <a:t>a</a:t>
            </a:r>
            <a:r>
              <a:rPr lang="fr-FR" dirty="0" smtClean="0"/>
              <a:t>ctuellement 0h, 1h ou 2h</a:t>
            </a:r>
          </a:p>
          <a:p>
            <a:pPr marL="0" indent="0">
              <a:buNone/>
            </a:pPr>
            <a:endParaRPr lang="fr-FR" dirty="0"/>
          </a:p>
        </p:txBody>
      </p:sp>
    </p:spTree>
    <p:extLst>
      <p:ext uri="{BB962C8B-B14F-4D97-AF65-F5344CB8AC3E}">
        <p14:creationId xmlns:p14="http://schemas.microsoft.com/office/powerpoint/2010/main" val="2188268826"/>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r>
              <a:rPr lang="fr-FR" dirty="0" smtClean="0"/>
              <a:t>Différencier le parcours des élèves</a:t>
            </a:r>
            <a:br>
              <a:rPr lang="fr-FR" dirty="0" smtClean="0"/>
            </a:br>
            <a:r>
              <a:rPr lang="fr-FR" dirty="0" smtClean="0"/>
              <a:t> </a:t>
            </a:r>
            <a:r>
              <a:rPr lang="fr-FR" sz="2200" u="sng" dirty="0"/>
              <a:t>Exemple</a:t>
            </a:r>
            <a:r>
              <a:rPr lang="fr-FR" sz="2200" dirty="0"/>
              <a:t> : « La fonction du premier degré »</a:t>
            </a:r>
            <a:br>
              <a:rPr lang="fr-FR" sz="2200" dirty="0"/>
            </a:br>
            <a:r>
              <a:rPr lang="fr-FR" dirty="0"/>
              <a:t/>
            </a:r>
            <a:br>
              <a:rPr lang="fr-FR" dirty="0"/>
            </a:br>
            <a:r>
              <a:rPr lang="fr-FR" dirty="0"/>
              <a:t/>
            </a:r>
            <a:br>
              <a:rPr lang="fr-FR" dirty="0"/>
            </a:br>
            <a:endParaRPr lang="fr-FR" dirty="0"/>
          </a:p>
        </p:txBody>
      </p:sp>
      <p:sp>
        <p:nvSpPr>
          <p:cNvPr id="3" name="Espace réservé du contenu 2"/>
          <p:cNvSpPr>
            <a:spLocks noGrp="1"/>
          </p:cNvSpPr>
          <p:nvPr>
            <p:ph idx="1"/>
          </p:nvPr>
        </p:nvSpPr>
        <p:spPr/>
        <p:txBody>
          <a:bodyPr>
            <a:normAutofit/>
          </a:bodyPr>
          <a:lstStyle/>
          <a:p>
            <a:r>
              <a:rPr lang="fr-FR" dirty="0" smtClean="0"/>
              <a:t>Cette matière est vue :</a:t>
            </a:r>
            <a:endParaRPr lang="fr-FR" dirty="0"/>
          </a:p>
          <a:p>
            <a:pPr>
              <a:buFont typeface="Wingdings" charset="2"/>
              <a:buChar char="ü"/>
            </a:pPr>
            <a:r>
              <a:rPr lang="fr-FR" dirty="0" smtClean="0"/>
              <a:t>En </a:t>
            </a:r>
            <a:r>
              <a:rPr lang="fr-FR" dirty="0" smtClean="0"/>
              <a:t>3</a:t>
            </a:r>
            <a:r>
              <a:rPr lang="fr-FR" baseline="30000" dirty="0" smtClean="0"/>
              <a:t>ème</a:t>
            </a:r>
            <a:r>
              <a:rPr lang="fr-FR" dirty="0" smtClean="0"/>
              <a:t>  </a:t>
            </a:r>
            <a:r>
              <a:rPr lang="fr-FR" dirty="0" smtClean="0"/>
              <a:t>transition</a:t>
            </a:r>
          </a:p>
          <a:p>
            <a:pPr>
              <a:buFont typeface="Wingdings" charset="2"/>
              <a:buChar char="ü"/>
            </a:pPr>
            <a:r>
              <a:rPr lang="fr-FR" dirty="0" smtClean="0"/>
              <a:t>En </a:t>
            </a:r>
            <a:r>
              <a:rPr lang="fr-FR" dirty="0" smtClean="0"/>
              <a:t>3</a:t>
            </a:r>
            <a:r>
              <a:rPr lang="fr-FR" baseline="30000" dirty="0" smtClean="0"/>
              <a:t>ème</a:t>
            </a:r>
            <a:r>
              <a:rPr lang="fr-FR" dirty="0" smtClean="0"/>
              <a:t>  </a:t>
            </a:r>
            <a:r>
              <a:rPr lang="fr-FR" dirty="0" smtClean="0"/>
              <a:t>qualification technique ou artistique math 4h</a:t>
            </a:r>
          </a:p>
          <a:p>
            <a:pPr>
              <a:buFont typeface="Wingdings" charset="2"/>
              <a:buChar char="ü"/>
            </a:pPr>
            <a:r>
              <a:rPr lang="fr-FR" dirty="0" smtClean="0"/>
              <a:t>En </a:t>
            </a:r>
            <a:r>
              <a:rPr lang="fr-FR" dirty="0" smtClean="0"/>
              <a:t>3</a:t>
            </a:r>
            <a:r>
              <a:rPr lang="fr-FR" baseline="30000" dirty="0" smtClean="0"/>
              <a:t>ème</a:t>
            </a:r>
            <a:r>
              <a:rPr lang="fr-FR" dirty="0" smtClean="0"/>
              <a:t>  </a:t>
            </a:r>
            <a:r>
              <a:rPr lang="fr-FR" dirty="0" smtClean="0"/>
              <a:t>ou </a:t>
            </a:r>
            <a:r>
              <a:rPr lang="fr-FR" dirty="0" smtClean="0"/>
              <a:t>4</a:t>
            </a:r>
            <a:r>
              <a:rPr lang="fr-FR" baseline="30000" dirty="0" smtClean="0"/>
              <a:t>ème</a:t>
            </a:r>
            <a:r>
              <a:rPr lang="fr-FR" dirty="0" smtClean="0"/>
              <a:t>  </a:t>
            </a:r>
            <a:r>
              <a:rPr lang="fr-FR" dirty="0" smtClean="0"/>
              <a:t>qualification technique ou artistique math 2h</a:t>
            </a:r>
          </a:p>
          <a:p>
            <a:pPr>
              <a:buFont typeface="Wingdings" charset="2"/>
              <a:buChar char="ü"/>
            </a:pPr>
            <a:r>
              <a:rPr lang="fr-FR" dirty="0" smtClean="0"/>
              <a:t>En </a:t>
            </a:r>
            <a:r>
              <a:rPr lang="fr-FR" dirty="0" smtClean="0"/>
              <a:t>5</a:t>
            </a:r>
            <a:r>
              <a:rPr lang="fr-FR" baseline="30000" dirty="0" smtClean="0"/>
              <a:t>ème</a:t>
            </a:r>
            <a:r>
              <a:rPr lang="fr-FR" dirty="0" smtClean="0"/>
              <a:t> , 6</a:t>
            </a:r>
            <a:r>
              <a:rPr lang="fr-FR" baseline="30000" dirty="0" smtClean="0"/>
              <a:t>ème</a:t>
            </a:r>
            <a:r>
              <a:rPr lang="fr-FR" dirty="0" smtClean="0"/>
              <a:t>  </a:t>
            </a:r>
            <a:r>
              <a:rPr lang="fr-FR" dirty="0" smtClean="0"/>
              <a:t>ou </a:t>
            </a:r>
            <a:r>
              <a:rPr lang="fr-FR" dirty="0" smtClean="0"/>
              <a:t>7</a:t>
            </a:r>
            <a:r>
              <a:rPr lang="fr-FR" baseline="30000" dirty="0" smtClean="0"/>
              <a:t>ème</a:t>
            </a:r>
            <a:r>
              <a:rPr lang="fr-FR" dirty="0" smtClean="0"/>
              <a:t>  </a:t>
            </a:r>
            <a:r>
              <a:rPr lang="fr-FR" dirty="0" smtClean="0"/>
              <a:t>qualification professionnelle</a:t>
            </a:r>
            <a:endParaRPr lang="fr-FR" dirty="0"/>
          </a:p>
        </p:txBody>
      </p:sp>
    </p:spTree>
    <p:extLst>
      <p:ext uri="{BB962C8B-B14F-4D97-AF65-F5344CB8AC3E}">
        <p14:creationId xmlns:p14="http://schemas.microsoft.com/office/powerpoint/2010/main" val="1361696569"/>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a:t>Différencier l’approche</a:t>
            </a:r>
            <a:br>
              <a:rPr lang="fr-FR" dirty="0"/>
            </a:br>
            <a:endParaRPr lang="fr-BE" dirty="0"/>
          </a:p>
        </p:txBody>
      </p:sp>
      <p:pic>
        <p:nvPicPr>
          <p:cNvPr id="2050" name="Picture 2" descr="F:\Equipe math\proportionnalité.png"/>
          <p:cNvPicPr>
            <a:picLocks noGrp="1" noChangeAspect="1" noChangeArrowheads="1"/>
          </p:cNvPicPr>
          <p:nvPr>
            <p:ph idx="1"/>
          </p:nvPr>
        </p:nvPicPr>
        <p:blipFill>
          <a:blip r:embed="rId2">
            <a:extLst>
              <a:ext uri="{28A0092B-C50C-407E-A947-70E740481C1C}">
                <a14:useLocalDpi xmlns:a14="http://schemas.microsoft.com/office/drawing/2010/main" val="0"/>
              </a:ext>
            </a:extLst>
          </a:blip>
          <a:srcRect/>
          <a:stretch>
            <a:fillRect/>
          </a:stretch>
        </p:blipFill>
        <p:spPr bwMode="auto">
          <a:xfrm>
            <a:off x="498475" y="2095442"/>
            <a:ext cx="7556500" cy="3916478"/>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081262861"/>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r>
              <a:rPr lang="fr-FR" dirty="0" smtClean="0"/>
              <a:t>Différencier l’approche</a:t>
            </a:r>
            <a:r>
              <a:rPr lang="fr-FR" dirty="0"/>
              <a:t/>
            </a:r>
            <a:br>
              <a:rPr lang="fr-FR" dirty="0"/>
            </a:br>
            <a:endParaRPr lang="fr-FR" dirty="0"/>
          </a:p>
        </p:txBody>
      </p:sp>
      <p:sp>
        <p:nvSpPr>
          <p:cNvPr id="3" name="Espace réservé du contenu 2"/>
          <p:cNvSpPr>
            <a:spLocks noGrp="1"/>
          </p:cNvSpPr>
          <p:nvPr>
            <p:ph idx="1"/>
          </p:nvPr>
        </p:nvSpPr>
        <p:spPr/>
        <p:txBody>
          <a:bodyPr>
            <a:normAutofit lnSpcReduction="10000"/>
          </a:bodyPr>
          <a:lstStyle/>
          <a:p>
            <a:endParaRPr lang="fr-FR" dirty="0">
              <a:solidFill>
                <a:srgbClr val="B050D7"/>
              </a:solidFill>
            </a:endParaRPr>
          </a:p>
          <a:p>
            <a:pPr>
              <a:buFont typeface="Wingdings" charset="2"/>
              <a:buChar char="ü"/>
            </a:pPr>
            <a:r>
              <a:rPr lang="fr-FR" dirty="0" smtClean="0">
                <a:solidFill>
                  <a:srgbClr val="B050D7"/>
                </a:solidFill>
              </a:rPr>
              <a:t>En 3° transition 5h/</a:t>
            </a:r>
            <a:r>
              <a:rPr lang="fr-FR" dirty="0" err="1" smtClean="0">
                <a:solidFill>
                  <a:srgbClr val="B050D7"/>
                </a:solidFill>
              </a:rPr>
              <a:t>sem</a:t>
            </a:r>
            <a:r>
              <a:rPr lang="fr-FR" dirty="0" smtClean="0">
                <a:solidFill>
                  <a:srgbClr val="B050D7"/>
                </a:solidFill>
              </a:rPr>
              <a:t> et qualification technique ou artistique 4h/</a:t>
            </a:r>
            <a:r>
              <a:rPr lang="fr-FR" dirty="0" err="1" smtClean="0">
                <a:solidFill>
                  <a:srgbClr val="B050D7"/>
                </a:solidFill>
              </a:rPr>
              <a:t>sem</a:t>
            </a:r>
            <a:endParaRPr lang="fr-FR" dirty="0" smtClean="0">
              <a:solidFill>
                <a:srgbClr val="B050D7"/>
              </a:solidFill>
            </a:endParaRPr>
          </a:p>
          <a:p>
            <a:pPr marL="0" indent="0">
              <a:buNone/>
            </a:pPr>
            <a:r>
              <a:rPr lang="fr-FR" dirty="0" smtClean="0"/>
              <a:t>« Résoudre un problème  qui nécessite l’utilisation de fonctions, d’équations ou d’inéquations du premier degré. »</a:t>
            </a:r>
          </a:p>
          <a:p>
            <a:pPr>
              <a:buFont typeface="Wingdings" charset="2"/>
              <a:buChar char="ü"/>
            </a:pPr>
            <a:r>
              <a:rPr lang="fr-FR" dirty="0" smtClean="0">
                <a:solidFill>
                  <a:srgbClr val="B050D7"/>
                </a:solidFill>
              </a:rPr>
              <a:t>Au deuxième degré qualification technique ou artistique 2h/</a:t>
            </a:r>
            <a:r>
              <a:rPr lang="fr-FR" dirty="0" err="1" smtClean="0">
                <a:solidFill>
                  <a:srgbClr val="B050D7"/>
                </a:solidFill>
              </a:rPr>
              <a:t>sem</a:t>
            </a:r>
            <a:r>
              <a:rPr lang="fr-FR" dirty="0" smtClean="0">
                <a:solidFill>
                  <a:srgbClr val="B050D7"/>
                </a:solidFill>
              </a:rPr>
              <a:t> et au troisième degré qualification professionnelle</a:t>
            </a:r>
          </a:p>
          <a:p>
            <a:pPr marL="0" indent="0">
              <a:buNone/>
            </a:pPr>
            <a:r>
              <a:rPr lang="fr-FR" dirty="0" smtClean="0"/>
              <a:t>« Se servir de l’outil approprié (tableau de nombres, graphique, formule) pour répondre à des questions inhérentes à une situation. »</a:t>
            </a:r>
            <a:endParaRPr lang="fr-FR" dirty="0"/>
          </a:p>
        </p:txBody>
      </p:sp>
    </p:spTree>
    <p:extLst>
      <p:ext uri="{BB962C8B-B14F-4D97-AF65-F5344CB8AC3E}">
        <p14:creationId xmlns:p14="http://schemas.microsoft.com/office/powerpoint/2010/main" val="2678322740"/>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Avantage">
  <a:themeElements>
    <a:clrScheme name="Avantage">
      <a:dk1>
        <a:sysClr val="windowText" lastClr="000000"/>
      </a:dk1>
      <a:lt1>
        <a:sysClr val="window" lastClr="FFFFFF"/>
      </a:lt1>
      <a:dk2>
        <a:srgbClr val="2B142D"/>
      </a:dk2>
      <a:lt2>
        <a:srgbClr val="C3AFCC"/>
      </a:lt2>
      <a:accent1>
        <a:srgbClr val="663366"/>
      </a:accent1>
      <a:accent2>
        <a:srgbClr val="330F42"/>
      </a:accent2>
      <a:accent3>
        <a:srgbClr val="666699"/>
      </a:accent3>
      <a:accent4>
        <a:srgbClr val="999966"/>
      </a:accent4>
      <a:accent5>
        <a:srgbClr val="F7901E"/>
      </a:accent5>
      <a:accent6>
        <a:srgbClr val="A3A101"/>
      </a:accent6>
      <a:hlink>
        <a:srgbClr val="BC5FBC"/>
      </a:hlink>
      <a:folHlink>
        <a:srgbClr val="9775A7"/>
      </a:folHlink>
    </a:clrScheme>
    <a:fontScheme name="Avantage">
      <a:majorFont>
        <a:latin typeface="Rockwell"/>
        <a:ea typeface=""/>
        <a:cs typeface=""/>
        <a:font script="Jpan" typeface="ＭＳ ゴシック"/>
        <a:font script="Hans" typeface="宋体"/>
        <a:font script="Hant" typeface="新細明體"/>
      </a:majorFont>
      <a:minorFont>
        <a:latin typeface="Rockwell"/>
        <a:ea typeface=""/>
        <a:cs typeface=""/>
        <a:font script="Jpan" typeface="ＭＳ ゴシック"/>
        <a:font script="Hans" typeface="宋体"/>
        <a:font script="Hant" typeface="新細明體"/>
      </a:minorFont>
    </a:fontScheme>
    <a:fmtScheme name="Avantage">
      <a:fillStyleLst>
        <a:solidFill>
          <a:schemeClr val="phClr"/>
        </a:solidFill>
        <a:gradFill rotWithShape="1">
          <a:gsLst>
            <a:gs pos="0">
              <a:schemeClr val="phClr">
                <a:tint val="100000"/>
                <a:shade val="40000"/>
                <a:alpha val="100000"/>
                <a:satMod val="150000"/>
                <a:lumMod val="100000"/>
              </a:schemeClr>
            </a:gs>
            <a:gs pos="100000">
              <a:schemeClr val="phClr">
                <a:tint val="70000"/>
                <a:shade val="100000"/>
                <a:alpha val="100000"/>
                <a:satMod val="200000"/>
                <a:lumMod val="100000"/>
              </a:schemeClr>
            </a:gs>
          </a:gsLst>
          <a:lin ang="6000000" scaled="1"/>
        </a:gradFill>
        <a:gradFill rotWithShape="1">
          <a:gsLst>
            <a:gs pos="0">
              <a:schemeClr val="phClr">
                <a:shade val="40000"/>
                <a:alpha val="100000"/>
                <a:satMod val="150000"/>
                <a:lumMod val="100000"/>
              </a:schemeClr>
            </a:gs>
            <a:gs pos="100000">
              <a:schemeClr val="phClr">
                <a:tint val="70000"/>
                <a:shade val="100000"/>
                <a:alpha val="100000"/>
                <a:satMod val="200000"/>
                <a:lumMod val="100000"/>
              </a:schemeClr>
            </a:gs>
          </a:gsLst>
          <a:lin ang="54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50800" dist="25400" dir="13500000">
              <a:srgbClr val="FFFFFF">
                <a:alpha val="75000"/>
              </a:srgbClr>
            </a:innerShdw>
            <a:outerShdw blurRad="63500" dist="25400" dir="5400000" rotWithShape="0">
              <a:srgbClr val="808080">
                <a:alpha val="75000"/>
              </a:srgbClr>
            </a:outerShdw>
          </a:effectLst>
        </a:effectStyle>
        <a:effectStyle>
          <a:effectLst/>
          <a:scene3d>
            <a:camera prst="orthographicFront">
              <a:rot lat="0" lon="0" rev="0"/>
            </a:camera>
            <a:lightRig rig="twoPt" dir="tl">
              <a:rot lat="0" lon="0" rev="4500000"/>
            </a:lightRig>
          </a:scene3d>
          <a:sp3d>
            <a:bevelT w="63500" h="50800"/>
          </a:sp3d>
        </a:effectStyle>
      </a:effectStyleLst>
      <a:bgFillStyleLst>
        <a:solidFill>
          <a:schemeClr val="phClr"/>
        </a:solidFill>
        <a:gradFill rotWithShape="1">
          <a:gsLst>
            <a:gs pos="0">
              <a:schemeClr val="phClr">
                <a:tint val="40000"/>
                <a:satMod val="1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Avantage.thmx</Template>
  <TotalTime>302</TotalTime>
  <Words>588</Words>
  <Application>Microsoft Macintosh PowerPoint</Application>
  <PresentationFormat>Présentation à l'écran (4:3)</PresentationFormat>
  <Paragraphs>102</Paragraphs>
  <Slides>14</Slides>
  <Notes>0</Notes>
  <HiddenSlides>0</HiddenSlides>
  <MMClips>0</MMClips>
  <ScaleCrop>false</ScaleCrop>
  <HeadingPairs>
    <vt:vector size="4" baseType="variant">
      <vt:variant>
        <vt:lpstr>Thème</vt:lpstr>
      </vt:variant>
      <vt:variant>
        <vt:i4>1</vt:i4>
      </vt:variant>
      <vt:variant>
        <vt:lpstr>Titres des diapositives</vt:lpstr>
      </vt:variant>
      <vt:variant>
        <vt:i4>14</vt:i4>
      </vt:variant>
    </vt:vector>
  </HeadingPairs>
  <TitlesOfParts>
    <vt:vector size="15" baseType="lpstr">
      <vt:lpstr>Avantage</vt:lpstr>
      <vt:lpstr>Colloque des Mathématiques Liège 14 et 15  novembre 2013 Sabine Hausmann Conseillère pédagogique en mathématiques </vt:lpstr>
      <vt:lpstr>Différencier le parcours des élèves</vt:lpstr>
      <vt:lpstr>Différencier le parcours des élèves</vt:lpstr>
      <vt:lpstr>Différencier le parcours des élèves</vt:lpstr>
      <vt:lpstr>Différencier le parcours des élèves</vt:lpstr>
      <vt:lpstr>Différencier le parcours des élèves</vt:lpstr>
      <vt:lpstr>Différencier le parcours des élèves  Exemple : « La fonction du premier degré »   </vt:lpstr>
      <vt:lpstr>Différencier l’approche </vt:lpstr>
      <vt:lpstr>Différencier l’approche </vt:lpstr>
      <vt:lpstr>Différencier l’ approche</vt:lpstr>
      <vt:lpstr>Différencier l’ approche</vt:lpstr>
      <vt:lpstr>Différencier l’ approche</vt:lpstr>
      <vt:lpstr>Différencier l’ approche</vt:lpstr>
      <vt:lpstr>Présentation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Sabine Hausmann</dc:creator>
  <cp:lastModifiedBy>Sabine Hausmann</cp:lastModifiedBy>
  <cp:revision>24</cp:revision>
  <dcterms:created xsi:type="dcterms:W3CDTF">2013-11-04T10:02:42Z</dcterms:created>
  <dcterms:modified xsi:type="dcterms:W3CDTF">2013-11-13T10:22:26Z</dcterms:modified>
</cp:coreProperties>
</file>

<file path=docProps/thumbnail.jpeg>
</file>